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73" r:id="rId3"/>
  </p:sldMasterIdLst>
  <p:notesMasterIdLst>
    <p:notesMasterId r:id="rId21"/>
  </p:notesMasterIdLst>
  <p:sldIdLst>
    <p:sldId id="256" r:id="rId4"/>
    <p:sldId id="259" r:id="rId5"/>
    <p:sldId id="937" r:id="rId6"/>
    <p:sldId id="264" r:id="rId7"/>
    <p:sldId id="939" r:id="rId8"/>
    <p:sldId id="258" r:id="rId9"/>
    <p:sldId id="938" r:id="rId10"/>
    <p:sldId id="940" r:id="rId11"/>
    <p:sldId id="941" r:id="rId12"/>
    <p:sldId id="942" r:id="rId13"/>
    <p:sldId id="945" r:id="rId14"/>
    <p:sldId id="946" r:id="rId15"/>
    <p:sldId id="947" r:id="rId16"/>
    <p:sldId id="943" r:id="rId17"/>
    <p:sldId id="262" r:id="rId18"/>
    <p:sldId id="263" r:id="rId19"/>
    <p:sldId id="94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D3FD4A-9D3B-41AC-A277-A8F7E9233498}" v="552" dt="2024-11-01T09:40:23.9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884" y="4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microsoft.com/office/2016/11/relationships/changesInfo" Target="changesInfos/changesInfo1.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haida Mustafa" userId="75e74e6c-fef5-439b-ba7b-cc187d3cf612" providerId="ADAL" clId="{EDD3FD4A-9D3B-41AC-A277-A8F7E9233498}"/>
    <pc:docChg chg="undo custSel addSld delSld modSld sldOrd">
      <pc:chgData name="Ghaida Mustafa" userId="75e74e6c-fef5-439b-ba7b-cc187d3cf612" providerId="ADAL" clId="{EDD3FD4A-9D3B-41AC-A277-A8F7E9233498}" dt="2024-11-01T09:40:23.921" v="1401"/>
      <pc:docMkLst>
        <pc:docMk/>
      </pc:docMkLst>
      <pc:sldChg chg="addSp delSp modSp mod">
        <pc:chgData name="Ghaida Mustafa" userId="75e74e6c-fef5-439b-ba7b-cc187d3cf612" providerId="ADAL" clId="{EDD3FD4A-9D3B-41AC-A277-A8F7E9233498}" dt="2024-09-10T16:19:20.479" v="1400" actId="113"/>
        <pc:sldMkLst>
          <pc:docMk/>
          <pc:sldMk cId="2448188558" sldId="256"/>
        </pc:sldMkLst>
        <pc:spChg chg="mod">
          <ac:chgData name="Ghaida Mustafa" userId="75e74e6c-fef5-439b-ba7b-cc187d3cf612" providerId="ADAL" clId="{EDD3FD4A-9D3B-41AC-A277-A8F7E9233498}" dt="2024-09-07T21:35:16.253" v="4" actId="403"/>
          <ac:spMkLst>
            <pc:docMk/>
            <pc:sldMk cId="2448188558" sldId="256"/>
            <ac:spMk id="2" creationId="{71549EAF-AC63-BB37-27FA-DCBE18EEA21B}"/>
          </ac:spMkLst>
        </pc:spChg>
        <pc:spChg chg="mod">
          <ac:chgData name="Ghaida Mustafa" userId="75e74e6c-fef5-439b-ba7b-cc187d3cf612" providerId="ADAL" clId="{EDD3FD4A-9D3B-41AC-A277-A8F7E9233498}" dt="2024-09-10T16:19:20.479" v="1400" actId="113"/>
          <ac:spMkLst>
            <pc:docMk/>
            <pc:sldMk cId="2448188558" sldId="256"/>
            <ac:spMk id="3" creationId="{4FCC0DA1-B52F-ADC3-0930-A4CD09290D26}"/>
          </ac:spMkLst>
        </pc:spChg>
        <pc:spChg chg="add del mod">
          <ac:chgData name="Ghaida Mustafa" userId="75e74e6c-fef5-439b-ba7b-cc187d3cf612" providerId="ADAL" clId="{EDD3FD4A-9D3B-41AC-A277-A8F7E9233498}" dt="2024-09-07T21:37:59.801" v="122" actId="478"/>
          <ac:spMkLst>
            <pc:docMk/>
            <pc:sldMk cId="2448188558" sldId="256"/>
            <ac:spMk id="5" creationId="{481CA3C4-7CE2-6627-21EA-3BD0915AC3FF}"/>
          </ac:spMkLst>
        </pc:spChg>
        <pc:spChg chg="add mod">
          <ac:chgData name="Ghaida Mustafa" userId="75e74e6c-fef5-439b-ba7b-cc187d3cf612" providerId="ADAL" clId="{EDD3FD4A-9D3B-41AC-A277-A8F7E9233498}" dt="2024-09-07T21:42:23.460" v="177" actId="120"/>
          <ac:spMkLst>
            <pc:docMk/>
            <pc:sldMk cId="2448188558" sldId="256"/>
            <ac:spMk id="6" creationId="{FD84F0E8-7831-0803-10D9-C60766088805}"/>
          </ac:spMkLst>
        </pc:spChg>
        <pc:picChg chg="del mod">
          <ac:chgData name="Ghaida Mustafa" userId="75e74e6c-fef5-439b-ba7b-cc187d3cf612" providerId="ADAL" clId="{EDD3FD4A-9D3B-41AC-A277-A8F7E9233498}" dt="2024-09-07T21:37:19.208" v="113" actId="478"/>
          <ac:picMkLst>
            <pc:docMk/>
            <pc:sldMk cId="2448188558" sldId="256"/>
            <ac:picMk id="9" creationId="{C29C76FC-020F-52BD-7912-276D558063B8}"/>
          </ac:picMkLst>
        </pc:picChg>
        <pc:picChg chg="mod">
          <ac:chgData name="Ghaida Mustafa" userId="75e74e6c-fef5-439b-ba7b-cc187d3cf612" providerId="ADAL" clId="{EDD3FD4A-9D3B-41AC-A277-A8F7E9233498}" dt="2024-09-07T21:41:34.393" v="167" actId="14100"/>
          <ac:picMkLst>
            <pc:docMk/>
            <pc:sldMk cId="2448188558" sldId="256"/>
            <ac:picMk id="10" creationId="{1286E66F-30EC-E48E-E780-5B6B2953A789}"/>
          </ac:picMkLst>
        </pc:picChg>
      </pc:sldChg>
      <pc:sldChg chg="add">
        <pc:chgData name="Ghaida Mustafa" userId="75e74e6c-fef5-439b-ba7b-cc187d3cf612" providerId="ADAL" clId="{EDD3FD4A-9D3B-41AC-A277-A8F7E9233498}" dt="2024-11-01T09:40:23.921" v="1401"/>
        <pc:sldMkLst>
          <pc:docMk/>
          <pc:sldMk cId="1840382493" sldId="258"/>
        </pc:sldMkLst>
      </pc:sldChg>
      <pc:sldChg chg="addSp modSp del mod">
        <pc:chgData name="Ghaida Mustafa" userId="75e74e6c-fef5-439b-ba7b-cc187d3cf612" providerId="ADAL" clId="{EDD3FD4A-9D3B-41AC-A277-A8F7E9233498}" dt="2024-09-07T22:18:38.285" v="1031" actId="47"/>
        <pc:sldMkLst>
          <pc:docMk/>
          <pc:sldMk cId="2769012403" sldId="258"/>
        </pc:sldMkLst>
        <pc:spChg chg="mod">
          <ac:chgData name="Ghaida Mustafa" userId="75e74e6c-fef5-439b-ba7b-cc187d3cf612" providerId="ADAL" clId="{EDD3FD4A-9D3B-41AC-A277-A8F7E9233498}" dt="2024-09-07T22:17:08.769" v="1017" actId="20577"/>
          <ac:spMkLst>
            <pc:docMk/>
            <pc:sldMk cId="2769012403" sldId="258"/>
            <ac:spMk id="36" creationId="{34696D9F-62D1-AE58-1220-9839B8275331}"/>
          </ac:spMkLst>
        </pc:spChg>
        <pc:grpChg chg="add mod">
          <ac:chgData name="Ghaida Mustafa" userId="75e74e6c-fef5-439b-ba7b-cc187d3cf612" providerId="ADAL" clId="{EDD3FD4A-9D3B-41AC-A277-A8F7E9233498}" dt="2024-09-07T22:17:17.737" v="1018" actId="164"/>
          <ac:grpSpMkLst>
            <pc:docMk/>
            <pc:sldMk cId="2769012403" sldId="258"/>
            <ac:grpSpMk id="3" creationId="{C1ECEC4A-2F85-48F2-9F54-4B605A04A9BE}"/>
          </ac:grpSpMkLst>
        </pc:grpChg>
        <pc:grpChg chg="mod">
          <ac:chgData name="Ghaida Mustafa" userId="75e74e6c-fef5-439b-ba7b-cc187d3cf612" providerId="ADAL" clId="{EDD3FD4A-9D3B-41AC-A277-A8F7E9233498}" dt="2024-09-07T22:17:17.737" v="1018" actId="164"/>
          <ac:grpSpMkLst>
            <pc:docMk/>
            <pc:sldMk cId="2769012403" sldId="258"/>
            <ac:grpSpMk id="32" creationId="{DDF53836-DA51-BC9C-A023-0C0D6A38E941}"/>
          </ac:grpSpMkLst>
        </pc:grpChg>
        <pc:grpChg chg="mod">
          <ac:chgData name="Ghaida Mustafa" userId="75e74e6c-fef5-439b-ba7b-cc187d3cf612" providerId="ADAL" clId="{EDD3FD4A-9D3B-41AC-A277-A8F7E9233498}" dt="2024-09-07T22:17:17.737" v="1018" actId="164"/>
          <ac:grpSpMkLst>
            <pc:docMk/>
            <pc:sldMk cId="2769012403" sldId="258"/>
            <ac:grpSpMk id="34" creationId="{494CA750-3C65-ACB1-83A6-6179F2FDE4F4}"/>
          </ac:grpSpMkLst>
        </pc:grpChg>
      </pc:sldChg>
      <pc:sldChg chg="addSp modSp new mod modAnim">
        <pc:chgData name="Ghaida Mustafa" userId="75e74e6c-fef5-439b-ba7b-cc187d3cf612" providerId="ADAL" clId="{EDD3FD4A-9D3B-41AC-A277-A8F7E9233498}" dt="2024-09-07T22:20:48.822" v="1085" actId="20577"/>
        <pc:sldMkLst>
          <pc:docMk/>
          <pc:sldMk cId="1884100792" sldId="259"/>
        </pc:sldMkLst>
        <pc:spChg chg="mod">
          <ac:chgData name="Ghaida Mustafa" userId="75e74e6c-fef5-439b-ba7b-cc187d3cf612" providerId="ADAL" clId="{EDD3FD4A-9D3B-41AC-A277-A8F7E9233498}" dt="2024-09-07T21:41:23.293" v="166" actId="1076"/>
          <ac:spMkLst>
            <pc:docMk/>
            <pc:sldMk cId="1884100792" sldId="259"/>
            <ac:spMk id="2" creationId="{5854836C-ECEF-1C85-4EF5-A9EE869C5996}"/>
          </ac:spMkLst>
        </pc:spChg>
        <pc:spChg chg="mod">
          <ac:chgData name="Ghaida Mustafa" userId="75e74e6c-fef5-439b-ba7b-cc187d3cf612" providerId="ADAL" clId="{EDD3FD4A-9D3B-41AC-A277-A8F7E9233498}" dt="2024-09-07T22:20:48.822" v="1085" actId="20577"/>
          <ac:spMkLst>
            <pc:docMk/>
            <pc:sldMk cId="1884100792" sldId="259"/>
            <ac:spMk id="3" creationId="{76F17C5A-6C38-0E8C-52FA-19A9B3D3C96D}"/>
          </ac:spMkLst>
        </pc:spChg>
        <pc:spChg chg="add mod">
          <ac:chgData name="Ghaida Mustafa" userId="75e74e6c-fef5-439b-ba7b-cc187d3cf612" providerId="ADAL" clId="{EDD3FD4A-9D3B-41AC-A277-A8F7E9233498}" dt="2024-09-07T21:42:17.300" v="176" actId="1076"/>
          <ac:spMkLst>
            <pc:docMk/>
            <pc:sldMk cId="1884100792" sldId="259"/>
            <ac:spMk id="5" creationId="{AAA02A95-A2B2-13D9-C4EC-CE8EACF2ECA5}"/>
          </ac:spMkLst>
        </pc:spChg>
        <pc:grpChg chg="add mod">
          <ac:chgData name="Ghaida Mustafa" userId="75e74e6c-fef5-439b-ba7b-cc187d3cf612" providerId="ADAL" clId="{EDD3FD4A-9D3B-41AC-A277-A8F7E9233498}" dt="2024-09-07T21:44:51.238" v="370" actId="14100"/>
          <ac:grpSpMkLst>
            <pc:docMk/>
            <pc:sldMk cId="1884100792" sldId="259"/>
            <ac:grpSpMk id="8" creationId="{2A3CF95A-7B9A-5A3F-C529-A2782D476CB0}"/>
          </ac:grpSpMkLst>
        </pc:grpChg>
        <pc:picChg chg="add mod">
          <ac:chgData name="Ghaida Mustafa" userId="75e74e6c-fef5-439b-ba7b-cc187d3cf612" providerId="ADAL" clId="{EDD3FD4A-9D3B-41AC-A277-A8F7E9233498}" dt="2024-09-07T21:42:02.754" v="175" actId="14100"/>
          <ac:picMkLst>
            <pc:docMk/>
            <pc:sldMk cId="1884100792" sldId="259"/>
            <ac:picMk id="4" creationId="{BD3FAD5A-8724-EF5F-8F15-E4B529988DC8}"/>
          </ac:picMkLst>
        </pc:picChg>
        <pc:picChg chg="add mod">
          <ac:chgData name="Ghaida Mustafa" userId="75e74e6c-fef5-439b-ba7b-cc187d3cf612" providerId="ADAL" clId="{EDD3FD4A-9D3B-41AC-A277-A8F7E9233498}" dt="2024-09-07T21:44:51.238" v="370" actId="14100"/>
          <ac:picMkLst>
            <pc:docMk/>
            <pc:sldMk cId="1884100792" sldId="259"/>
            <ac:picMk id="6" creationId="{E8756C6B-C767-93A7-68DD-E28F7C50FC0C}"/>
          </ac:picMkLst>
        </pc:picChg>
        <pc:picChg chg="add mod">
          <ac:chgData name="Ghaida Mustafa" userId="75e74e6c-fef5-439b-ba7b-cc187d3cf612" providerId="ADAL" clId="{EDD3FD4A-9D3B-41AC-A277-A8F7E9233498}" dt="2024-09-07T21:44:51.238" v="370" actId="14100"/>
          <ac:picMkLst>
            <pc:docMk/>
            <pc:sldMk cId="1884100792" sldId="259"/>
            <ac:picMk id="7" creationId="{25755C2A-D5E7-7A98-7FAA-CB3F4B41C2E4}"/>
          </ac:picMkLst>
        </pc:picChg>
      </pc:sldChg>
      <pc:sldChg chg="addSp delSp modSp new del mod setBg">
        <pc:chgData name="Ghaida Mustafa" userId="75e74e6c-fef5-439b-ba7b-cc187d3cf612" providerId="ADAL" clId="{EDD3FD4A-9D3B-41AC-A277-A8F7E9233498}" dt="2024-09-07T21:48:47.643" v="424" actId="47"/>
        <pc:sldMkLst>
          <pc:docMk/>
          <pc:sldMk cId="1668964655" sldId="260"/>
        </pc:sldMkLst>
        <pc:spChg chg="mod">
          <ac:chgData name="Ghaida Mustafa" userId="75e74e6c-fef5-439b-ba7b-cc187d3cf612" providerId="ADAL" clId="{EDD3FD4A-9D3B-41AC-A277-A8F7E9233498}" dt="2024-09-07T21:47:53.379" v="417" actId="403"/>
          <ac:spMkLst>
            <pc:docMk/>
            <pc:sldMk cId="1668964655" sldId="260"/>
            <ac:spMk id="2" creationId="{CA6E66A5-FDD2-65F0-A9AC-F8C03CB818B5}"/>
          </ac:spMkLst>
        </pc:spChg>
        <pc:spChg chg="del">
          <ac:chgData name="Ghaida Mustafa" userId="75e74e6c-fef5-439b-ba7b-cc187d3cf612" providerId="ADAL" clId="{EDD3FD4A-9D3B-41AC-A277-A8F7E9233498}" dt="2024-09-07T21:47:12.658" v="406"/>
          <ac:spMkLst>
            <pc:docMk/>
            <pc:sldMk cId="1668964655" sldId="260"/>
            <ac:spMk id="3" creationId="{D3E42F32-16BC-F261-84FF-E7888ABC0E98}"/>
          </ac:spMkLst>
        </pc:spChg>
        <pc:spChg chg="add">
          <ac:chgData name="Ghaida Mustafa" userId="75e74e6c-fef5-439b-ba7b-cc187d3cf612" providerId="ADAL" clId="{EDD3FD4A-9D3B-41AC-A277-A8F7E9233498}" dt="2024-09-07T21:47:46.081" v="411" actId="26606"/>
          <ac:spMkLst>
            <pc:docMk/>
            <pc:sldMk cId="1668964655" sldId="260"/>
            <ac:spMk id="11" creationId="{C1A1C5D3-C053-4EE9-BE1A-419B6E27CCAE}"/>
          </ac:spMkLst>
        </pc:spChg>
        <pc:spChg chg="add">
          <ac:chgData name="Ghaida Mustafa" userId="75e74e6c-fef5-439b-ba7b-cc187d3cf612" providerId="ADAL" clId="{EDD3FD4A-9D3B-41AC-A277-A8F7E9233498}" dt="2024-09-07T21:47:46.081" v="411" actId="26606"/>
          <ac:spMkLst>
            <pc:docMk/>
            <pc:sldMk cId="1668964655" sldId="260"/>
            <ac:spMk id="13" creationId="{A3473CF9-37EB-43E7-89EF-D2D1C53D1DAC}"/>
          </ac:spMkLst>
        </pc:spChg>
        <pc:spChg chg="add">
          <ac:chgData name="Ghaida Mustafa" userId="75e74e6c-fef5-439b-ba7b-cc187d3cf612" providerId="ADAL" clId="{EDD3FD4A-9D3B-41AC-A277-A8F7E9233498}" dt="2024-09-07T21:47:46.081" v="411" actId="26606"/>
          <ac:spMkLst>
            <pc:docMk/>
            <pc:sldMk cId="1668964655" sldId="260"/>
            <ac:spMk id="15" creationId="{586B4EF9-43BA-4655-A6FF-1D8E21574C95}"/>
          </ac:spMkLst>
        </pc:spChg>
        <pc:picChg chg="add del mod">
          <ac:chgData name="Ghaida Mustafa" userId="75e74e6c-fef5-439b-ba7b-cc187d3cf612" providerId="ADAL" clId="{EDD3FD4A-9D3B-41AC-A277-A8F7E9233498}" dt="2024-09-07T21:47:07.880" v="405"/>
          <ac:picMkLst>
            <pc:docMk/>
            <pc:sldMk cId="1668964655" sldId="260"/>
            <ac:picMk id="4" creationId="{6BCD03CE-2B06-5EE2-9369-8ED3D3BA8F86}"/>
          </ac:picMkLst>
        </pc:picChg>
        <pc:picChg chg="add del mod">
          <ac:chgData name="Ghaida Mustafa" userId="75e74e6c-fef5-439b-ba7b-cc187d3cf612" providerId="ADAL" clId="{EDD3FD4A-9D3B-41AC-A277-A8F7E9233498}" dt="2024-09-07T21:47:07.880" v="405"/>
          <ac:picMkLst>
            <pc:docMk/>
            <pc:sldMk cId="1668964655" sldId="260"/>
            <ac:picMk id="5" creationId="{0C064B2A-8BE0-4463-968E-92043B6EF532}"/>
          </ac:picMkLst>
        </pc:picChg>
        <pc:picChg chg="add mod">
          <ac:chgData name="Ghaida Mustafa" userId="75e74e6c-fef5-439b-ba7b-cc187d3cf612" providerId="ADAL" clId="{EDD3FD4A-9D3B-41AC-A277-A8F7E9233498}" dt="2024-09-07T21:47:46.081" v="411" actId="26606"/>
          <ac:picMkLst>
            <pc:docMk/>
            <pc:sldMk cId="1668964655" sldId="260"/>
            <ac:picMk id="6" creationId="{D644D936-4C8C-7CEE-0BC8-22C42C8B8372}"/>
          </ac:picMkLst>
        </pc:picChg>
      </pc:sldChg>
      <pc:sldChg chg="modSp add del mod">
        <pc:chgData name="Ghaida Mustafa" userId="75e74e6c-fef5-439b-ba7b-cc187d3cf612" providerId="ADAL" clId="{EDD3FD4A-9D3B-41AC-A277-A8F7E9233498}" dt="2024-09-07T21:48:57.646" v="426" actId="47"/>
        <pc:sldMkLst>
          <pc:docMk/>
          <pc:sldMk cId="2570314562" sldId="261"/>
        </pc:sldMkLst>
        <pc:spChg chg="mod">
          <ac:chgData name="Ghaida Mustafa" userId="75e74e6c-fef5-439b-ba7b-cc187d3cf612" providerId="ADAL" clId="{EDD3FD4A-9D3B-41AC-A277-A8F7E9233498}" dt="2024-09-07T21:46:53.664" v="403" actId="5793"/>
          <ac:spMkLst>
            <pc:docMk/>
            <pc:sldMk cId="2570314562" sldId="261"/>
            <ac:spMk id="2" creationId="{CA6E66A5-FDD2-65F0-A9AC-F8C03CB818B5}"/>
          </ac:spMkLst>
        </pc:spChg>
      </pc:sldChg>
      <pc:sldChg chg="addSp delSp modSp add mod delAnim modAnim">
        <pc:chgData name="Ghaida Mustafa" userId="75e74e6c-fef5-439b-ba7b-cc187d3cf612" providerId="ADAL" clId="{EDD3FD4A-9D3B-41AC-A277-A8F7E9233498}" dt="2024-09-07T21:50:58.844" v="465"/>
        <pc:sldMkLst>
          <pc:docMk/>
          <pc:sldMk cId="3762044827" sldId="262"/>
        </pc:sldMkLst>
        <pc:spChg chg="mod">
          <ac:chgData name="Ghaida Mustafa" userId="75e74e6c-fef5-439b-ba7b-cc187d3cf612" providerId="ADAL" clId="{EDD3FD4A-9D3B-41AC-A277-A8F7E9233498}" dt="2024-09-07T21:48:30.815" v="421"/>
          <ac:spMkLst>
            <pc:docMk/>
            <pc:sldMk cId="3762044827" sldId="262"/>
            <ac:spMk id="2" creationId="{5854836C-ECEF-1C85-4EF5-A9EE869C5996}"/>
          </ac:spMkLst>
        </pc:spChg>
        <pc:spChg chg="del">
          <ac:chgData name="Ghaida Mustafa" userId="75e74e6c-fef5-439b-ba7b-cc187d3cf612" providerId="ADAL" clId="{EDD3FD4A-9D3B-41AC-A277-A8F7E9233498}" dt="2024-09-07T21:48:13.725" v="419" actId="478"/>
          <ac:spMkLst>
            <pc:docMk/>
            <pc:sldMk cId="3762044827" sldId="262"/>
            <ac:spMk id="3" creationId="{76F17C5A-6C38-0E8C-52FA-19A9B3D3C96D}"/>
          </ac:spMkLst>
        </pc:spChg>
        <pc:spChg chg="add del mod">
          <ac:chgData name="Ghaida Mustafa" userId="75e74e6c-fef5-439b-ba7b-cc187d3cf612" providerId="ADAL" clId="{EDD3FD4A-9D3B-41AC-A277-A8F7E9233498}" dt="2024-09-07T21:48:43.084" v="423" actId="478"/>
          <ac:spMkLst>
            <pc:docMk/>
            <pc:sldMk cId="3762044827" sldId="262"/>
            <ac:spMk id="10" creationId="{E65DC177-D480-DF8C-4597-A78EDA4A150F}"/>
          </ac:spMkLst>
        </pc:spChg>
        <pc:grpChg chg="del">
          <ac:chgData name="Ghaida Mustafa" userId="75e74e6c-fef5-439b-ba7b-cc187d3cf612" providerId="ADAL" clId="{EDD3FD4A-9D3B-41AC-A277-A8F7E9233498}" dt="2024-09-07T21:48:16.314" v="420" actId="478"/>
          <ac:grpSpMkLst>
            <pc:docMk/>
            <pc:sldMk cId="3762044827" sldId="262"/>
            <ac:grpSpMk id="8" creationId="{2A3CF95A-7B9A-5A3F-C529-A2782D476CB0}"/>
          </ac:grpSpMkLst>
        </pc:grpChg>
        <pc:picChg chg="add mod">
          <ac:chgData name="Ghaida Mustafa" userId="75e74e6c-fef5-439b-ba7b-cc187d3cf612" providerId="ADAL" clId="{EDD3FD4A-9D3B-41AC-A277-A8F7E9233498}" dt="2024-09-07T21:48:36.907" v="422"/>
          <ac:picMkLst>
            <pc:docMk/>
            <pc:sldMk cId="3762044827" sldId="262"/>
            <ac:picMk id="11" creationId="{03FFA4C9-75C4-8736-2CD5-5AC2919175CB}"/>
          </ac:picMkLst>
        </pc:picChg>
      </pc:sldChg>
      <pc:sldChg chg="addSp delSp modSp add mod modAnim">
        <pc:chgData name="Ghaida Mustafa" userId="75e74e6c-fef5-439b-ba7b-cc187d3cf612" providerId="ADAL" clId="{EDD3FD4A-9D3B-41AC-A277-A8F7E9233498}" dt="2024-09-10T16:16:12.628" v="1308" actId="1076"/>
        <pc:sldMkLst>
          <pc:docMk/>
          <pc:sldMk cId="2187260043" sldId="263"/>
        </pc:sldMkLst>
        <pc:spChg chg="mod">
          <ac:chgData name="Ghaida Mustafa" userId="75e74e6c-fef5-439b-ba7b-cc187d3cf612" providerId="ADAL" clId="{EDD3FD4A-9D3B-41AC-A277-A8F7E9233498}" dt="2024-09-07T21:50:36.056" v="463" actId="1076"/>
          <ac:spMkLst>
            <pc:docMk/>
            <pc:sldMk cId="2187260043" sldId="263"/>
            <ac:spMk id="2" creationId="{5854836C-ECEF-1C85-4EF5-A9EE869C5996}"/>
          </ac:spMkLst>
        </pc:spChg>
        <pc:spChg chg="add del mod">
          <ac:chgData name="Ghaida Mustafa" userId="75e74e6c-fef5-439b-ba7b-cc187d3cf612" providerId="ADAL" clId="{EDD3FD4A-9D3B-41AC-A277-A8F7E9233498}" dt="2024-09-07T21:49:26.687" v="449"/>
          <ac:spMkLst>
            <pc:docMk/>
            <pc:sldMk cId="2187260043" sldId="263"/>
            <ac:spMk id="3" creationId="{ABBF43AA-529A-609C-37D3-B01F088E3FE9}"/>
          </ac:spMkLst>
        </pc:spChg>
        <pc:spChg chg="add del mod">
          <ac:chgData name="Ghaida Mustafa" userId="75e74e6c-fef5-439b-ba7b-cc187d3cf612" providerId="ADAL" clId="{EDD3FD4A-9D3B-41AC-A277-A8F7E9233498}" dt="2024-09-07T21:49:30.796" v="451"/>
          <ac:spMkLst>
            <pc:docMk/>
            <pc:sldMk cId="2187260043" sldId="263"/>
            <ac:spMk id="6" creationId="{4D653DDB-4E0B-0A3D-1602-A2623414F926}"/>
          </ac:spMkLst>
        </pc:spChg>
        <pc:spChg chg="add mod">
          <ac:chgData name="Ghaida Mustafa" userId="75e74e6c-fef5-439b-ba7b-cc187d3cf612" providerId="ADAL" clId="{EDD3FD4A-9D3B-41AC-A277-A8F7E9233498}" dt="2024-09-10T16:16:12.628" v="1308" actId="1076"/>
          <ac:spMkLst>
            <pc:docMk/>
            <pc:sldMk cId="2187260043" sldId="263"/>
            <ac:spMk id="8" creationId="{7B312184-F1F0-64EC-B5FD-585CF4EB6F5D}"/>
          </ac:spMkLst>
        </pc:spChg>
        <pc:picChg chg="del">
          <ac:chgData name="Ghaida Mustafa" userId="75e74e6c-fef5-439b-ba7b-cc187d3cf612" providerId="ADAL" clId="{EDD3FD4A-9D3B-41AC-A277-A8F7E9233498}" dt="2024-09-07T21:49:14.255" v="447" actId="478"/>
          <ac:picMkLst>
            <pc:docMk/>
            <pc:sldMk cId="2187260043" sldId="263"/>
            <ac:picMk id="11" creationId="{03FFA4C9-75C4-8736-2CD5-5AC2919175CB}"/>
          </ac:picMkLst>
        </pc:picChg>
      </pc:sldChg>
      <pc:sldChg chg="addSp delSp modSp add mod modAnim">
        <pc:chgData name="Ghaida Mustafa" userId="75e74e6c-fef5-439b-ba7b-cc187d3cf612" providerId="ADAL" clId="{EDD3FD4A-9D3B-41AC-A277-A8F7E9233498}" dt="2024-09-07T21:56:10.735" v="651" actId="1076"/>
        <pc:sldMkLst>
          <pc:docMk/>
          <pc:sldMk cId="4260657049" sldId="264"/>
        </pc:sldMkLst>
        <pc:spChg chg="mod">
          <ac:chgData name="Ghaida Mustafa" userId="75e74e6c-fef5-439b-ba7b-cc187d3cf612" providerId="ADAL" clId="{EDD3FD4A-9D3B-41AC-A277-A8F7E9233498}" dt="2024-09-07T21:51:31.585" v="478" actId="5793"/>
          <ac:spMkLst>
            <pc:docMk/>
            <pc:sldMk cId="4260657049" sldId="264"/>
            <ac:spMk id="2" creationId="{5854836C-ECEF-1C85-4EF5-A9EE869C5996}"/>
          </ac:spMkLst>
        </pc:spChg>
        <pc:spChg chg="mod">
          <ac:chgData name="Ghaida Mustafa" userId="75e74e6c-fef5-439b-ba7b-cc187d3cf612" providerId="ADAL" clId="{EDD3FD4A-9D3B-41AC-A277-A8F7E9233498}" dt="2024-09-07T21:56:10.735" v="651" actId="1076"/>
          <ac:spMkLst>
            <pc:docMk/>
            <pc:sldMk cId="4260657049" sldId="264"/>
            <ac:spMk id="3" creationId="{76F17C5A-6C38-0E8C-52FA-19A9B3D3C96D}"/>
          </ac:spMkLst>
        </pc:spChg>
        <pc:grpChg chg="del">
          <ac:chgData name="Ghaida Mustafa" userId="75e74e6c-fef5-439b-ba7b-cc187d3cf612" providerId="ADAL" clId="{EDD3FD4A-9D3B-41AC-A277-A8F7E9233498}" dt="2024-09-07T21:53:45.731" v="563" actId="478"/>
          <ac:grpSpMkLst>
            <pc:docMk/>
            <pc:sldMk cId="4260657049" sldId="264"/>
            <ac:grpSpMk id="8" creationId="{2A3CF95A-7B9A-5A3F-C529-A2782D476CB0}"/>
          </ac:grpSpMkLst>
        </pc:grpChg>
        <pc:grpChg chg="add mod">
          <ac:chgData name="Ghaida Mustafa" userId="75e74e6c-fef5-439b-ba7b-cc187d3cf612" providerId="ADAL" clId="{EDD3FD4A-9D3B-41AC-A277-A8F7E9233498}" dt="2024-09-07T21:56:05.769" v="650" actId="14100"/>
          <ac:grpSpMkLst>
            <pc:docMk/>
            <pc:sldMk cId="4260657049" sldId="264"/>
            <ac:grpSpMk id="12" creationId="{12F2B76B-72E1-A244-03A1-79151781C7F1}"/>
          </ac:grpSpMkLst>
        </pc:grpChg>
        <pc:picChg chg="add del mod">
          <ac:chgData name="Ghaida Mustafa" userId="75e74e6c-fef5-439b-ba7b-cc187d3cf612" providerId="ADAL" clId="{EDD3FD4A-9D3B-41AC-A277-A8F7E9233498}" dt="2024-09-07T21:54:44.067" v="567" actId="478"/>
          <ac:picMkLst>
            <pc:docMk/>
            <pc:sldMk cId="4260657049" sldId="264"/>
            <ac:picMk id="11" creationId="{E45F8293-C474-25DE-36F1-724A59BCA24F}"/>
          </ac:picMkLst>
        </pc:picChg>
        <pc:picChg chg="mod">
          <ac:chgData name="Ghaida Mustafa" userId="75e74e6c-fef5-439b-ba7b-cc187d3cf612" providerId="ADAL" clId="{EDD3FD4A-9D3B-41AC-A277-A8F7E9233498}" dt="2024-09-07T21:56:05.769" v="650" actId="14100"/>
          <ac:picMkLst>
            <pc:docMk/>
            <pc:sldMk cId="4260657049" sldId="264"/>
            <ac:picMk id="13" creationId="{A4BB221C-C2C9-F580-1A56-EEFF526D094F}"/>
          </ac:picMkLst>
        </pc:picChg>
        <pc:picChg chg="mod">
          <ac:chgData name="Ghaida Mustafa" userId="75e74e6c-fef5-439b-ba7b-cc187d3cf612" providerId="ADAL" clId="{EDD3FD4A-9D3B-41AC-A277-A8F7E9233498}" dt="2024-09-07T21:56:05.769" v="650" actId="14100"/>
          <ac:picMkLst>
            <pc:docMk/>
            <pc:sldMk cId="4260657049" sldId="264"/>
            <ac:picMk id="14" creationId="{7546A928-D152-93EB-16B2-24B0C793F54C}"/>
          </ac:picMkLst>
        </pc:picChg>
      </pc:sldChg>
      <pc:sldChg chg="addSp delSp modSp add mod ord">
        <pc:chgData name="Ghaida Mustafa" userId="75e74e6c-fef5-439b-ba7b-cc187d3cf612" providerId="ADAL" clId="{EDD3FD4A-9D3B-41AC-A277-A8F7E9233498}" dt="2024-09-07T21:59:21.189" v="664" actId="14100"/>
        <pc:sldMkLst>
          <pc:docMk/>
          <pc:sldMk cId="1795989171" sldId="937"/>
        </pc:sldMkLst>
        <pc:spChg chg="del">
          <ac:chgData name="Ghaida Mustafa" userId="75e74e6c-fef5-439b-ba7b-cc187d3cf612" providerId="ADAL" clId="{EDD3FD4A-9D3B-41AC-A277-A8F7E9233498}" dt="2024-09-07T21:58:30.381" v="658" actId="478"/>
          <ac:spMkLst>
            <pc:docMk/>
            <pc:sldMk cId="1795989171" sldId="937"/>
            <ac:spMk id="9" creationId="{1A5AF9A0-2B08-8A05-F15F-EFF99B24D306}"/>
          </ac:spMkLst>
        </pc:spChg>
        <pc:picChg chg="add mod">
          <ac:chgData name="Ghaida Mustafa" userId="75e74e6c-fef5-439b-ba7b-cc187d3cf612" providerId="ADAL" clId="{EDD3FD4A-9D3B-41AC-A277-A8F7E9233498}" dt="2024-09-07T21:59:21.189" v="664" actId="14100"/>
          <ac:picMkLst>
            <pc:docMk/>
            <pc:sldMk cId="1795989171" sldId="937"/>
            <ac:picMk id="3" creationId="{306DBFF9-2A6D-0964-76C7-78E47452A309}"/>
          </ac:picMkLst>
        </pc:picChg>
        <pc:picChg chg="del">
          <ac:chgData name="Ghaida Mustafa" userId="75e74e6c-fef5-439b-ba7b-cc187d3cf612" providerId="ADAL" clId="{EDD3FD4A-9D3B-41AC-A277-A8F7E9233498}" dt="2024-09-07T21:57:10.254" v="653" actId="478"/>
          <ac:picMkLst>
            <pc:docMk/>
            <pc:sldMk cId="1795989171" sldId="937"/>
            <ac:picMk id="6" creationId="{162A0652-FBC5-24B8-5F1F-92028DA2B58B}"/>
          </ac:picMkLst>
        </pc:picChg>
      </pc:sldChg>
      <pc:sldChg chg="modSp add mod modAnim">
        <pc:chgData name="Ghaida Mustafa" userId="75e74e6c-fef5-439b-ba7b-cc187d3cf612" providerId="ADAL" clId="{EDD3FD4A-9D3B-41AC-A277-A8F7E9233498}" dt="2024-09-07T22:03:02.225" v="769" actId="14100"/>
        <pc:sldMkLst>
          <pc:docMk/>
          <pc:sldMk cId="287806156" sldId="938"/>
        </pc:sldMkLst>
        <pc:spChg chg="mod">
          <ac:chgData name="Ghaida Mustafa" userId="75e74e6c-fef5-439b-ba7b-cc187d3cf612" providerId="ADAL" clId="{EDD3FD4A-9D3B-41AC-A277-A8F7E9233498}" dt="2024-09-07T22:01:52.866" v="717" actId="1076"/>
          <ac:spMkLst>
            <pc:docMk/>
            <pc:sldMk cId="287806156" sldId="938"/>
            <ac:spMk id="2" creationId="{5854836C-ECEF-1C85-4EF5-A9EE869C5996}"/>
          </ac:spMkLst>
        </pc:spChg>
        <pc:spChg chg="mod">
          <ac:chgData name="Ghaida Mustafa" userId="75e74e6c-fef5-439b-ba7b-cc187d3cf612" providerId="ADAL" clId="{EDD3FD4A-9D3B-41AC-A277-A8F7E9233498}" dt="2024-09-07T22:02:55.683" v="768" actId="5793"/>
          <ac:spMkLst>
            <pc:docMk/>
            <pc:sldMk cId="287806156" sldId="938"/>
            <ac:spMk id="3" creationId="{76F17C5A-6C38-0E8C-52FA-19A9B3D3C96D}"/>
          </ac:spMkLst>
        </pc:spChg>
        <pc:grpChg chg="mod">
          <ac:chgData name="Ghaida Mustafa" userId="75e74e6c-fef5-439b-ba7b-cc187d3cf612" providerId="ADAL" clId="{EDD3FD4A-9D3B-41AC-A277-A8F7E9233498}" dt="2024-09-07T22:03:02.225" v="769" actId="14100"/>
          <ac:grpSpMkLst>
            <pc:docMk/>
            <pc:sldMk cId="287806156" sldId="938"/>
            <ac:grpSpMk id="12" creationId="{12F2B76B-72E1-A244-03A1-79151781C7F1}"/>
          </ac:grpSpMkLst>
        </pc:grpChg>
        <pc:picChg chg="mod">
          <ac:chgData name="Ghaida Mustafa" userId="75e74e6c-fef5-439b-ba7b-cc187d3cf612" providerId="ADAL" clId="{EDD3FD4A-9D3B-41AC-A277-A8F7E9233498}" dt="2024-09-07T22:03:02.225" v="769" actId="14100"/>
          <ac:picMkLst>
            <pc:docMk/>
            <pc:sldMk cId="287806156" sldId="938"/>
            <ac:picMk id="13" creationId="{A4BB221C-C2C9-F580-1A56-EEFF526D094F}"/>
          </ac:picMkLst>
        </pc:picChg>
        <pc:picChg chg="mod">
          <ac:chgData name="Ghaida Mustafa" userId="75e74e6c-fef5-439b-ba7b-cc187d3cf612" providerId="ADAL" clId="{EDD3FD4A-9D3B-41AC-A277-A8F7E9233498}" dt="2024-09-07T22:03:02.225" v="769" actId="14100"/>
          <ac:picMkLst>
            <pc:docMk/>
            <pc:sldMk cId="287806156" sldId="938"/>
            <ac:picMk id="14" creationId="{7546A928-D152-93EB-16B2-24B0C793F54C}"/>
          </ac:picMkLst>
        </pc:picChg>
      </pc:sldChg>
      <pc:sldChg chg="addSp delSp modSp add mod delAnim">
        <pc:chgData name="Ghaida Mustafa" userId="75e74e6c-fef5-439b-ba7b-cc187d3cf612" providerId="ADAL" clId="{EDD3FD4A-9D3B-41AC-A277-A8F7E9233498}" dt="2024-09-07T22:06:59.604" v="825" actId="14100"/>
        <pc:sldMkLst>
          <pc:docMk/>
          <pc:sldMk cId="2661987984" sldId="939"/>
        </pc:sldMkLst>
        <pc:spChg chg="del">
          <ac:chgData name="Ghaida Mustafa" userId="75e74e6c-fef5-439b-ba7b-cc187d3cf612" providerId="ADAL" clId="{EDD3FD4A-9D3B-41AC-A277-A8F7E9233498}" dt="2024-09-07T22:03:56.364" v="774" actId="478"/>
          <ac:spMkLst>
            <pc:docMk/>
            <pc:sldMk cId="2661987984" sldId="939"/>
            <ac:spMk id="2" creationId="{5854836C-ECEF-1C85-4EF5-A9EE869C5996}"/>
          </ac:spMkLst>
        </pc:spChg>
        <pc:spChg chg="del">
          <ac:chgData name="Ghaida Mustafa" userId="75e74e6c-fef5-439b-ba7b-cc187d3cf612" providerId="ADAL" clId="{EDD3FD4A-9D3B-41AC-A277-A8F7E9233498}" dt="2024-09-07T22:03:46.392" v="772" actId="478"/>
          <ac:spMkLst>
            <pc:docMk/>
            <pc:sldMk cId="2661987984" sldId="939"/>
            <ac:spMk id="3" creationId="{76F17C5A-6C38-0E8C-52FA-19A9B3D3C96D}"/>
          </ac:spMkLst>
        </pc:spChg>
        <pc:spChg chg="add del mod">
          <ac:chgData name="Ghaida Mustafa" userId="75e74e6c-fef5-439b-ba7b-cc187d3cf612" providerId="ADAL" clId="{EDD3FD4A-9D3B-41AC-A277-A8F7E9233498}" dt="2024-09-07T22:03:52.950" v="773" actId="478"/>
          <ac:spMkLst>
            <pc:docMk/>
            <pc:sldMk cId="2661987984" sldId="939"/>
            <ac:spMk id="7" creationId="{9A27B88B-5FA4-1E54-43CD-DBF009E8C5BC}"/>
          </ac:spMkLst>
        </pc:spChg>
        <pc:spChg chg="add del mod">
          <ac:chgData name="Ghaida Mustafa" userId="75e74e6c-fef5-439b-ba7b-cc187d3cf612" providerId="ADAL" clId="{EDD3FD4A-9D3B-41AC-A277-A8F7E9233498}" dt="2024-09-07T22:04:00.293" v="775" actId="478"/>
          <ac:spMkLst>
            <pc:docMk/>
            <pc:sldMk cId="2661987984" sldId="939"/>
            <ac:spMk id="10" creationId="{1F0EB7AC-E6C0-4931-A9B5-3F07AEBD446B}"/>
          </ac:spMkLst>
        </pc:spChg>
        <pc:grpChg chg="del">
          <ac:chgData name="Ghaida Mustafa" userId="75e74e6c-fef5-439b-ba7b-cc187d3cf612" providerId="ADAL" clId="{EDD3FD4A-9D3B-41AC-A277-A8F7E9233498}" dt="2024-09-07T22:03:42.662" v="771" actId="478"/>
          <ac:grpSpMkLst>
            <pc:docMk/>
            <pc:sldMk cId="2661987984" sldId="939"/>
            <ac:grpSpMk id="12" creationId="{12F2B76B-72E1-A244-03A1-79151781C7F1}"/>
          </ac:grpSpMkLst>
        </pc:grpChg>
        <pc:graphicFrameChg chg="add del mod">
          <ac:chgData name="Ghaida Mustafa" userId="75e74e6c-fef5-439b-ba7b-cc187d3cf612" providerId="ADAL" clId="{EDD3FD4A-9D3B-41AC-A277-A8F7E9233498}" dt="2024-09-07T22:04:25.537" v="777"/>
          <ac:graphicFrameMkLst>
            <pc:docMk/>
            <pc:sldMk cId="2661987984" sldId="939"/>
            <ac:graphicFrameMk id="19" creationId="{4972A36D-1215-D59A-5FC0-A791F43D6DB3}"/>
          </ac:graphicFrameMkLst>
        </pc:graphicFrameChg>
        <pc:graphicFrameChg chg="add mod">
          <ac:chgData name="Ghaida Mustafa" userId="75e74e6c-fef5-439b-ba7b-cc187d3cf612" providerId="ADAL" clId="{EDD3FD4A-9D3B-41AC-A277-A8F7E9233498}" dt="2024-09-07T22:06:12.343" v="805" actId="14100"/>
          <ac:graphicFrameMkLst>
            <pc:docMk/>
            <pc:sldMk cId="2661987984" sldId="939"/>
            <ac:graphicFrameMk id="26" creationId="{774F4EE1-ABED-B6DE-81D5-D4978BC60B2F}"/>
          </ac:graphicFrameMkLst>
        </pc:graphicFrameChg>
        <pc:picChg chg="add del mod">
          <ac:chgData name="Ghaida Mustafa" userId="75e74e6c-fef5-439b-ba7b-cc187d3cf612" providerId="ADAL" clId="{EDD3FD4A-9D3B-41AC-A277-A8F7E9233498}" dt="2024-09-07T22:04:25.537" v="777"/>
          <ac:picMkLst>
            <pc:docMk/>
            <pc:sldMk cId="2661987984" sldId="939"/>
            <ac:picMk id="11" creationId="{53C41687-646B-D1B8-A255-5258F1374585}"/>
          </ac:picMkLst>
        </pc:picChg>
        <pc:picChg chg="add del mod">
          <ac:chgData name="Ghaida Mustafa" userId="75e74e6c-fef5-439b-ba7b-cc187d3cf612" providerId="ADAL" clId="{EDD3FD4A-9D3B-41AC-A277-A8F7E9233498}" dt="2024-09-07T22:04:25.537" v="777"/>
          <ac:picMkLst>
            <pc:docMk/>
            <pc:sldMk cId="2661987984" sldId="939"/>
            <ac:picMk id="15" creationId="{25BA9724-672A-2EE6-9C84-539DEF181242}"/>
          </ac:picMkLst>
        </pc:picChg>
        <pc:picChg chg="add del mod">
          <ac:chgData name="Ghaida Mustafa" userId="75e74e6c-fef5-439b-ba7b-cc187d3cf612" providerId="ADAL" clId="{EDD3FD4A-9D3B-41AC-A277-A8F7E9233498}" dt="2024-09-07T22:04:25.537" v="777"/>
          <ac:picMkLst>
            <pc:docMk/>
            <pc:sldMk cId="2661987984" sldId="939"/>
            <ac:picMk id="16" creationId="{F3117592-0279-E734-5101-960021B18823}"/>
          </ac:picMkLst>
        </pc:picChg>
        <pc:picChg chg="add del mod">
          <ac:chgData name="Ghaida Mustafa" userId="75e74e6c-fef5-439b-ba7b-cc187d3cf612" providerId="ADAL" clId="{EDD3FD4A-9D3B-41AC-A277-A8F7E9233498}" dt="2024-09-07T22:04:25.537" v="777"/>
          <ac:picMkLst>
            <pc:docMk/>
            <pc:sldMk cId="2661987984" sldId="939"/>
            <ac:picMk id="17" creationId="{964F270F-6CF6-A455-C8B2-651294E0D4EA}"/>
          </ac:picMkLst>
        </pc:picChg>
        <pc:picChg chg="add del mod">
          <ac:chgData name="Ghaida Mustafa" userId="75e74e6c-fef5-439b-ba7b-cc187d3cf612" providerId="ADAL" clId="{EDD3FD4A-9D3B-41AC-A277-A8F7E9233498}" dt="2024-09-07T22:04:25.537" v="777"/>
          <ac:picMkLst>
            <pc:docMk/>
            <pc:sldMk cId="2661987984" sldId="939"/>
            <ac:picMk id="18" creationId="{2C6DC605-78C5-F544-C3C7-398C24D05A87}"/>
          </ac:picMkLst>
        </pc:picChg>
        <pc:picChg chg="add del mod">
          <ac:chgData name="Ghaida Mustafa" userId="75e74e6c-fef5-439b-ba7b-cc187d3cf612" providerId="ADAL" clId="{EDD3FD4A-9D3B-41AC-A277-A8F7E9233498}" dt="2024-09-07T22:04:56.580" v="785" actId="478"/>
          <ac:picMkLst>
            <pc:docMk/>
            <pc:sldMk cId="2661987984" sldId="939"/>
            <ac:picMk id="20" creationId="{19F9EC8C-A4E0-12D7-E279-41D4FC36487A}"/>
          </ac:picMkLst>
        </pc:picChg>
        <pc:picChg chg="add mod">
          <ac:chgData name="Ghaida Mustafa" userId="75e74e6c-fef5-439b-ba7b-cc187d3cf612" providerId="ADAL" clId="{EDD3FD4A-9D3B-41AC-A277-A8F7E9233498}" dt="2024-09-07T22:05:46.516" v="799" actId="1076"/>
          <ac:picMkLst>
            <pc:docMk/>
            <pc:sldMk cId="2661987984" sldId="939"/>
            <ac:picMk id="21" creationId="{F5359AE5-26FF-9493-1759-013E1695D484}"/>
          </ac:picMkLst>
        </pc:picChg>
        <pc:picChg chg="add mod">
          <ac:chgData name="Ghaida Mustafa" userId="75e74e6c-fef5-439b-ba7b-cc187d3cf612" providerId="ADAL" clId="{EDD3FD4A-9D3B-41AC-A277-A8F7E9233498}" dt="2024-09-07T22:05:46.516" v="799" actId="1076"/>
          <ac:picMkLst>
            <pc:docMk/>
            <pc:sldMk cId="2661987984" sldId="939"/>
            <ac:picMk id="22" creationId="{F7BE792C-5064-3AE3-C956-7430158ECA01}"/>
          </ac:picMkLst>
        </pc:picChg>
        <pc:picChg chg="add mod">
          <ac:chgData name="Ghaida Mustafa" userId="75e74e6c-fef5-439b-ba7b-cc187d3cf612" providerId="ADAL" clId="{EDD3FD4A-9D3B-41AC-A277-A8F7E9233498}" dt="2024-09-07T22:06:57.173" v="824" actId="14100"/>
          <ac:picMkLst>
            <pc:docMk/>
            <pc:sldMk cId="2661987984" sldId="939"/>
            <ac:picMk id="23" creationId="{9CFB30EB-CBFF-4A72-9DD8-25B42BA69BFA}"/>
          </ac:picMkLst>
        </pc:picChg>
        <pc:picChg chg="add mod">
          <ac:chgData name="Ghaida Mustafa" userId="75e74e6c-fef5-439b-ba7b-cc187d3cf612" providerId="ADAL" clId="{EDD3FD4A-9D3B-41AC-A277-A8F7E9233498}" dt="2024-09-07T22:06:59.604" v="825" actId="14100"/>
          <ac:picMkLst>
            <pc:docMk/>
            <pc:sldMk cId="2661987984" sldId="939"/>
            <ac:picMk id="24" creationId="{3251C358-5B03-423F-E0E0-DF41BB96C099}"/>
          </ac:picMkLst>
        </pc:picChg>
        <pc:picChg chg="add mod">
          <ac:chgData name="Ghaida Mustafa" userId="75e74e6c-fef5-439b-ba7b-cc187d3cf612" providerId="ADAL" clId="{EDD3FD4A-9D3B-41AC-A277-A8F7E9233498}" dt="2024-09-07T22:06:44.010" v="817" actId="14100"/>
          <ac:picMkLst>
            <pc:docMk/>
            <pc:sldMk cId="2661987984" sldId="939"/>
            <ac:picMk id="25" creationId="{FF31E7AA-08A7-41D9-6C88-1DE146210D4E}"/>
          </ac:picMkLst>
        </pc:picChg>
      </pc:sldChg>
      <pc:sldChg chg="addSp delSp modSp add mod modAnim">
        <pc:chgData name="Ghaida Mustafa" userId="75e74e6c-fef5-439b-ba7b-cc187d3cf612" providerId="ADAL" clId="{EDD3FD4A-9D3B-41AC-A277-A8F7E9233498}" dt="2024-09-07T22:14:21.941" v="959" actId="12"/>
        <pc:sldMkLst>
          <pc:docMk/>
          <pc:sldMk cId="2526639330" sldId="940"/>
        </pc:sldMkLst>
        <pc:spChg chg="mod">
          <ac:chgData name="Ghaida Mustafa" userId="75e74e6c-fef5-439b-ba7b-cc187d3cf612" providerId="ADAL" clId="{EDD3FD4A-9D3B-41AC-A277-A8F7E9233498}" dt="2024-09-07T22:07:39.699" v="834" actId="5793"/>
          <ac:spMkLst>
            <pc:docMk/>
            <pc:sldMk cId="2526639330" sldId="940"/>
            <ac:spMk id="2" creationId="{5854836C-ECEF-1C85-4EF5-A9EE869C5996}"/>
          </ac:spMkLst>
        </pc:spChg>
        <pc:spChg chg="mod">
          <ac:chgData name="Ghaida Mustafa" userId="75e74e6c-fef5-439b-ba7b-cc187d3cf612" providerId="ADAL" clId="{EDD3FD4A-9D3B-41AC-A277-A8F7E9233498}" dt="2024-09-07T22:14:21.941" v="959" actId="12"/>
          <ac:spMkLst>
            <pc:docMk/>
            <pc:sldMk cId="2526639330" sldId="940"/>
            <ac:spMk id="3" creationId="{76F17C5A-6C38-0E8C-52FA-19A9B3D3C96D}"/>
          </ac:spMkLst>
        </pc:spChg>
        <pc:grpChg chg="del">
          <ac:chgData name="Ghaida Mustafa" userId="75e74e6c-fef5-439b-ba7b-cc187d3cf612" providerId="ADAL" clId="{EDD3FD4A-9D3B-41AC-A277-A8F7E9233498}" dt="2024-09-07T22:08:20.348" v="846" actId="478"/>
          <ac:grpSpMkLst>
            <pc:docMk/>
            <pc:sldMk cId="2526639330" sldId="940"/>
            <ac:grpSpMk id="12" creationId="{12F2B76B-72E1-A244-03A1-79151781C7F1}"/>
          </ac:grpSpMkLst>
        </pc:grpChg>
        <pc:picChg chg="add mod">
          <ac:chgData name="Ghaida Mustafa" userId="75e74e6c-fef5-439b-ba7b-cc187d3cf612" providerId="ADAL" clId="{EDD3FD4A-9D3B-41AC-A277-A8F7E9233498}" dt="2024-09-07T22:10:03.707" v="866" actId="14100"/>
          <ac:picMkLst>
            <pc:docMk/>
            <pc:sldMk cId="2526639330" sldId="940"/>
            <ac:picMk id="6" creationId="{21203E57-4C1C-114F-E309-E9B502539888}"/>
          </ac:picMkLst>
        </pc:picChg>
      </pc:sldChg>
      <pc:sldChg chg="addSp delSp modSp add mod modAnim">
        <pc:chgData name="Ghaida Mustafa" userId="75e74e6c-fef5-439b-ba7b-cc187d3cf612" providerId="ADAL" clId="{EDD3FD4A-9D3B-41AC-A277-A8F7E9233498}" dt="2024-09-07T22:12:40.497" v="923" actId="20577"/>
        <pc:sldMkLst>
          <pc:docMk/>
          <pc:sldMk cId="1636350761" sldId="941"/>
        </pc:sldMkLst>
        <pc:spChg chg="mod">
          <ac:chgData name="Ghaida Mustafa" userId="75e74e6c-fef5-439b-ba7b-cc187d3cf612" providerId="ADAL" clId="{EDD3FD4A-9D3B-41AC-A277-A8F7E9233498}" dt="2024-09-07T22:11:33.402" v="904" actId="1076"/>
          <ac:spMkLst>
            <pc:docMk/>
            <pc:sldMk cId="1636350761" sldId="941"/>
            <ac:spMk id="2" creationId="{5854836C-ECEF-1C85-4EF5-A9EE869C5996}"/>
          </ac:spMkLst>
        </pc:spChg>
        <pc:spChg chg="mod">
          <ac:chgData name="Ghaida Mustafa" userId="75e74e6c-fef5-439b-ba7b-cc187d3cf612" providerId="ADAL" clId="{EDD3FD4A-9D3B-41AC-A277-A8F7E9233498}" dt="2024-09-07T22:12:40.497" v="923" actId="20577"/>
          <ac:spMkLst>
            <pc:docMk/>
            <pc:sldMk cId="1636350761" sldId="941"/>
            <ac:spMk id="3" creationId="{76F17C5A-6C38-0E8C-52FA-19A9B3D3C96D}"/>
          </ac:spMkLst>
        </pc:spChg>
        <pc:picChg chg="del mod">
          <ac:chgData name="Ghaida Mustafa" userId="75e74e6c-fef5-439b-ba7b-cc187d3cf612" providerId="ADAL" clId="{EDD3FD4A-9D3B-41AC-A277-A8F7E9233498}" dt="2024-09-07T22:11:54.934" v="908" actId="478"/>
          <ac:picMkLst>
            <pc:docMk/>
            <pc:sldMk cId="1636350761" sldId="941"/>
            <ac:picMk id="6" creationId="{21203E57-4C1C-114F-E309-E9B502539888}"/>
          </ac:picMkLst>
        </pc:picChg>
        <pc:picChg chg="add mod">
          <ac:chgData name="Ghaida Mustafa" userId="75e74e6c-fef5-439b-ba7b-cc187d3cf612" providerId="ADAL" clId="{EDD3FD4A-9D3B-41AC-A277-A8F7E9233498}" dt="2024-09-07T22:12:33.231" v="918" actId="14100"/>
          <ac:picMkLst>
            <pc:docMk/>
            <pc:sldMk cId="1636350761" sldId="941"/>
            <ac:picMk id="7" creationId="{17CFA567-B254-4980-80F8-414972D8C961}"/>
          </ac:picMkLst>
        </pc:picChg>
      </pc:sldChg>
      <pc:sldChg chg="addSp delSp modSp add mod">
        <pc:chgData name="Ghaida Mustafa" userId="75e74e6c-fef5-439b-ba7b-cc187d3cf612" providerId="ADAL" clId="{EDD3FD4A-9D3B-41AC-A277-A8F7E9233498}" dt="2024-09-07T22:15:20.233" v="977" actId="27636"/>
        <pc:sldMkLst>
          <pc:docMk/>
          <pc:sldMk cId="3530666533" sldId="942"/>
        </pc:sldMkLst>
        <pc:spChg chg="mod">
          <ac:chgData name="Ghaida Mustafa" userId="75e74e6c-fef5-439b-ba7b-cc187d3cf612" providerId="ADAL" clId="{EDD3FD4A-9D3B-41AC-A277-A8F7E9233498}" dt="2024-09-07T22:15:20.233" v="977" actId="27636"/>
          <ac:spMkLst>
            <pc:docMk/>
            <pc:sldMk cId="3530666533" sldId="942"/>
            <ac:spMk id="3" creationId="{76F17C5A-6C38-0E8C-52FA-19A9B3D3C96D}"/>
          </ac:spMkLst>
        </pc:spChg>
        <pc:picChg chg="add mod">
          <ac:chgData name="Ghaida Mustafa" userId="75e74e6c-fef5-439b-ba7b-cc187d3cf612" providerId="ADAL" clId="{EDD3FD4A-9D3B-41AC-A277-A8F7E9233498}" dt="2024-09-07T22:13:31.920" v="934" actId="14100"/>
          <ac:picMkLst>
            <pc:docMk/>
            <pc:sldMk cId="3530666533" sldId="942"/>
            <ac:picMk id="6" creationId="{B10DC93A-CE10-74E5-EC00-BC5148EA7E80}"/>
          </ac:picMkLst>
        </pc:picChg>
        <pc:picChg chg="del">
          <ac:chgData name="Ghaida Mustafa" userId="75e74e6c-fef5-439b-ba7b-cc187d3cf612" providerId="ADAL" clId="{EDD3FD4A-9D3B-41AC-A277-A8F7E9233498}" dt="2024-09-07T22:13:12.141" v="926" actId="478"/>
          <ac:picMkLst>
            <pc:docMk/>
            <pc:sldMk cId="3530666533" sldId="942"/>
            <ac:picMk id="7" creationId="{17CFA567-B254-4980-80F8-414972D8C961}"/>
          </ac:picMkLst>
        </pc:picChg>
      </pc:sldChg>
      <pc:sldChg chg="addSp modSp add mod modAnim">
        <pc:chgData name="Ghaida Mustafa" userId="75e74e6c-fef5-439b-ba7b-cc187d3cf612" providerId="ADAL" clId="{EDD3FD4A-9D3B-41AC-A277-A8F7E9233498}" dt="2024-09-07T22:18:18.130" v="1030"/>
        <pc:sldMkLst>
          <pc:docMk/>
          <pc:sldMk cId="4225512158" sldId="943"/>
        </pc:sldMkLst>
        <pc:spChg chg="mod">
          <ac:chgData name="Ghaida Mustafa" userId="75e74e6c-fef5-439b-ba7b-cc187d3cf612" providerId="ADAL" clId="{EDD3FD4A-9D3B-41AC-A277-A8F7E9233498}" dt="2024-09-07T22:17:32.556" v="1021" actId="1076"/>
          <ac:spMkLst>
            <pc:docMk/>
            <pc:sldMk cId="4225512158" sldId="943"/>
            <ac:spMk id="2" creationId="{5854836C-ECEF-1C85-4EF5-A9EE869C5996}"/>
          </ac:spMkLst>
        </pc:spChg>
        <pc:spChg chg="mod">
          <ac:chgData name="Ghaida Mustafa" userId="75e74e6c-fef5-439b-ba7b-cc187d3cf612" providerId="ADAL" clId="{EDD3FD4A-9D3B-41AC-A277-A8F7E9233498}" dt="2024-09-07T22:17:47.022" v="1028" actId="1076"/>
          <ac:spMkLst>
            <pc:docMk/>
            <pc:sldMk cId="4225512158" sldId="943"/>
            <ac:spMk id="8" creationId="{7B312184-F1F0-64EC-B5FD-585CF4EB6F5D}"/>
          </ac:spMkLst>
        </pc:spChg>
        <pc:spChg chg="mod">
          <ac:chgData name="Ghaida Mustafa" userId="75e74e6c-fef5-439b-ba7b-cc187d3cf612" providerId="ADAL" clId="{EDD3FD4A-9D3B-41AC-A277-A8F7E9233498}" dt="2024-09-07T22:17:33.999" v="1022"/>
          <ac:spMkLst>
            <pc:docMk/>
            <pc:sldMk cId="4225512158" sldId="943"/>
            <ac:spMk id="10" creationId="{A257F17C-807C-D448-4718-FADB9E19AB7E}"/>
          </ac:spMkLst>
        </pc:spChg>
        <pc:spChg chg="mod">
          <ac:chgData name="Ghaida Mustafa" userId="75e74e6c-fef5-439b-ba7b-cc187d3cf612" providerId="ADAL" clId="{EDD3FD4A-9D3B-41AC-A277-A8F7E9233498}" dt="2024-09-07T22:17:33.999" v="1022"/>
          <ac:spMkLst>
            <pc:docMk/>
            <pc:sldMk cId="4225512158" sldId="943"/>
            <ac:spMk id="11" creationId="{E5669F3D-F4E0-3328-849A-EA931362D0B3}"/>
          </ac:spMkLst>
        </pc:spChg>
        <pc:grpChg chg="add mod">
          <ac:chgData name="Ghaida Mustafa" userId="75e74e6c-fef5-439b-ba7b-cc187d3cf612" providerId="ADAL" clId="{EDD3FD4A-9D3B-41AC-A277-A8F7E9233498}" dt="2024-09-07T22:17:49.428" v="1029" actId="1076"/>
          <ac:grpSpMkLst>
            <pc:docMk/>
            <pc:sldMk cId="4225512158" sldId="943"/>
            <ac:grpSpMk id="3" creationId="{C3A32C7E-3390-E6B2-EC72-2E57DBD97F51}"/>
          </ac:grpSpMkLst>
        </pc:grpChg>
        <pc:grpChg chg="mod">
          <ac:chgData name="Ghaida Mustafa" userId="75e74e6c-fef5-439b-ba7b-cc187d3cf612" providerId="ADAL" clId="{EDD3FD4A-9D3B-41AC-A277-A8F7E9233498}" dt="2024-09-07T22:17:33.999" v="1022"/>
          <ac:grpSpMkLst>
            <pc:docMk/>
            <pc:sldMk cId="4225512158" sldId="943"/>
            <ac:grpSpMk id="6" creationId="{A782CDA0-1B4A-9552-BC0D-D195A7DA0D68}"/>
          </ac:grpSpMkLst>
        </pc:grpChg>
        <pc:grpChg chg="mod">
          <ac:chgData name="Ghaida Mustafa" userId="75e74e6c-fef5-439b-ba7b-cc187d3cf612" providerId="ADAL" clId="{EDD3FD4A-9D3B-41AC-A277-A8F7E9233498}" dt="2024-09-07T22:17:33.999" v="1022"/>
          <ac:grpSpMkLst>
            <pc:docMk/>
            <pc:sldMk cId="4225512158" sldId="943"/>
            <ac:grpSpMk id="7" creationId="{BB984DD3-88E3-9C6B-0DA4-7B4DA5CB24D5}"/>
          </ac:grpSpMkLst>
        </pc:grpChg>
        <pc:picChg chg="mod">
          <ac:chgData name="Ghaida Mustafa" userId="75e74e6c-fef5-439b-ba7b-cc187d3cf612" providerId="ADAL" clId="{EDD3FD4A-9D3B-41AC-A277-A8F7E9233498}" dt="2024-09-07T22:17:33.999" v="1022"/>
          <ac:picMkLst>
            <pc:docMk/>
            <pc:sldMk cId="4225512158" sldId="943"/>
            <ac:picMk id="12" creationId="{1CAE941A-808C-47BF-6229-3CD902B90794}"/>
          </ac:picMkLst>
        </pc:picChg>
        <pc:picChg chg="mod">
          <ac:chgData name="Ghaida Mustafa" userId="75e74e6c-fef5-439b-ba7b-cc187d3cf612" providerId="ADAL" clId="{EDD3FD4A-9D3B-41AC-A277-A8F7E9233498}" dt="2024-09-07T22:17:33.999" v="1022"/>
          <ac:picMkLst>
            <pc:docMk/>
            <pc:sldMk cId="4225512158" sldId="943"/>
            <ac:picMk id="13" creationId="{9986252C-6400-FA45-E6B8-83A1B153D5DC}"/>
          </ac:picMkLst>
        </pc:picChg>
        <pc:picChg chg="mod">
          <ac:chgData name="Ghaida Mustafa" userId="75e74e6c-fef5-439b-ba7b-cc187d3cf612" providerId="ADAL" clId="{EDD3FD4A-9D3B-41AC-A277-A8F7E9233498}" dt="2024-09-07T22:17:33.999" v="1022"/>
          <ac:picMkLst>
            <pc:docMk/>
            <pc:sldMk cId="4225512158" sldId="943"/>
            <ac:picMk id="14" creationId="{21B3A4A2-1FF2-5EDE-C7D3-D347DC303947}"/>
          </ac:picMkLst>
        </pc:picChg>
      </pc:sldChg>
      <pc:sldChg chg="addSp delSp modSp new mod setBg">
        <pc:chgData name="Ghaida Mustafa" userId="75e74e6c-fef5-439b-ba7b-cc187d3cf612" providerId="ADAL" clId="{EDD3FD4A-9D3B-41AC-A277-A8F7E9233498}" dt="2024-09-07T22:20:14.127" v="1060" actId="122"/>
        <pc:sldMkLst>
          <pc:docMk/>
          <pc:sldMk cId="603835677" sldId="944"/>
        </pc:sldMkLst>
        <pc:spChg chg="del">
          <ac:chgData name="Ghaida Mustafa" userId="75e74e6c-fef5-439b-ba7b-cc187d3cf612" providerId="ADAL" clId="{EDD3FD4A-9D3B-41AC-A277-A8F7E9233498}" dt="2024-09-07T22:19:34.151" v="1034" actId="26606"/>
          <ac:spMkLst>
            <pc:docMk/>
            <pc:sldMk cId="603835677" sldId="944"/>
            <ac:spMk id="2" creationId="{2EF23F24-CEC0-A125-3BE6-576894B47BBA}"/>
          </ac:spMkLst>
        </pc:spChg>
        <pc:spChg chg="del">
          <ac:chgData name="Ghaida Mustafa" userId="75e74e6c-fef5-439b-ba7b-cc187d3cf612" providerId="ADAL" clId="{EDD3FD4A-9D3B-41AC-A277-A8F7E9233498}" dt="2024-09-07T22:19:20.062" v="1033" actId="931"/>
          <ac:spMkLst>
            <pc:docMk/>
            <pc:sldMk cId="603835677" sldId="944"/>
            <ac:spMk id="3" creationId="{F2F5F78A-0728-8662-A292-2C4CC2A87804}"/>
          </ac:spMkLst>
        </pc:spChg>
        <pc:spChg chg="mod">
          <ac:chgData name="Ghaida Mustafa" userId="75e74e6c-fef5-439b-ba7b-cc187d3cf612" providerId="ADAL" clId="{EDD3FD4A-9D3B-41AC-A277-A8F7E9233498}" dt="2024-09-07T22:19:34.151" v="1034" actId="26606"/>
          <ac:spMkLst>
            <pc:docMk/>
            <pc:sldMk cId="603835677" sldId="944"/>
            <ac:spMk id="4" creationId="{F9E59332-7FE8-B5E7-077A-75DFEDD52C83}"/>
          </ac:spMkLst>
        </pc:spChg>
        <pc:spChg chg="add mod">
          <ac:chgData name="Ghaida Mustafa" userId="75e74e6c-fef5-439b-ba7b-cc187d3cf612" providerId="ADAL" clId="{EDD3FD4A-9D3B-41AC-A277-A8F7E9233498}" dt="2024-09-07T22:20:14.127" v="1060" actId="122"/>
          <ac:spMkLst>
            <pc:docMk/>
            <pc:sldMk cId="603835677" sldId="944"/>
            <ac:spMk id="7" creationId="{D8CA6A78-4FAD-10C7-B0D5-D9014F04F5D0}"/>
          </ac:spMkLst>
        </pc:spChg>
        <pc:spChg chg="add">
          <ac:chgData name="Ghaida Mustafa" userId="75e74e6c-fef5-439b-ba7b-cc187d3cf612" providerId="ADAL" clId="{EDD3FD4A-9D3B-41AC-A277-A8F7E9233498}" dt="2024-09-07T22:19:34.151" v="1034" actId="26606"/>
          <ac:spMkLst>
            <pc:docMk/>
            <pc:sldMk cId="603835677" sldId="944"/>
            <ac:spMk id="11" creationId="{32BC26D8-82FB-445E-AA49-62A77D7C1EE0}"/>
          </ac:spMkLst>
        </pc:spChg>
        <pc:spChg chg="add">
          <ac:chgData name="Ghaida Mustafa" userId="75e74e6c-fef5-439b-ba7b-cc187d3cf612" providerId="ADAL" clId="{EDD3FD4A-9D3B-41AC-A277-A8F7E9233498}" dt="2024-09-07T22:19:34.151" v="1034" actId="26606"/>
          <ac:spMkLst>
            <pc:docMk/>
            <pc:sldMk cId="603835677" sldId="944"/>
            <ac:spMk id="13" creationId="{CB44330D-EA18-4254-AA95-EB49948539B8}"/>
          </ac:spMkLst>
        </pc:spChg>
        <pc:picChg chg="add mod">
          <ac:chgData name="Ghaida Mustafa" userId="75e74e6c-fef5-439b-ba7b-cc187d3cf612" providerId="ADAL" clId="{EDD3FD4A-9D3B-41AC-A277-A8F7E9233498}" dt="2024-09-07T22:19:41.188" v="1036" actId="14100"/>
          <ac:picMkLst>
            <pc:docMk/>
            <pc:sldMk cId="603835677" sldId="944"/>
            <ac:picMk id="6" creationId="{0F91CA63-5479-1883-ECA7-9ADF794331C4}"/>
          </ac:picMkLst>
        </pc:picChg>
      </pc:sldChg>
      <pc:sldChg chg="addSp delSp modSp add mod delAnim modAnim">
        <pc:chgData name="Ghaida Mustafa" userId="75e74e6c-fef5-439b-ba7b-cc187d3cf612" providerId="ADAL" clId="{EDD3FD4A-9D3B-41AC-A277-A8F7E9233498}" dt="2024-09-10T16:17:01.345" v="1309"/>
        <pc:sldMkLst>
          <pc:docMk/>
          <pc:sldMk cId="2021889870" sldId="945"/>
        </pc:sldMkLst>
        <pc:spChg chg="mod">
          <ac:chgData name="Ghaida Mustafa" userId="75e74e6c-fef5-439b-ba7b-cc187d3cf612" providerId="ADAL" clId="{EDD3FD4A-9D3B-41AC-A277-A8F7E9233498}" dt="2024-09-07T22:22:35.427" v="1121" actId="1076"/>
          <ac:spMkLst>
            <pc:docMk/>
            <pc:sldMk cId="2021889870" sldId="945"/>
            <ac:spMk id="2" creationId="{5854836C-ECEF-1C85-4EF5-A9EE869C5996}"/>
          </ac:spMkLst>
        </pc:spChg>
        <pc:spChg chg="mod">
          <ac:chgData name="Ghaida Mustafa" userId="75e74e6c-fef5-439b-ba7b-cc187d3cf612" providerId="ADAL" clId="{EDD3FD4A-9D3B-41AC-A277-A8F7E9233498}" dt="2024-09-07T22:22:51.941" v="1124" actId="1076"/>
          <ac:spMkLst>
            <pc:docMk/>
            <pc:sldMk cId="2021889870" sldId="945"/>
            <ac:spMk id="3" creationId="{76F17C5A-6C38-0E8C-52FA-19A9B3D3C96D}"/>
          </ac:spMkLst>
        </pc:spChg>
        <pc:spChg chg="add del mod">
          <ac:chgData name="Ghaida Mustafa" userId="75e74e6c-fef5-439b-ba7b-cc187d3cf612" providerId="ADAL" clId="{EDD3FD4A-9D3B-41AC-A277-A8F7E9233498}" dt="2024-09-10T16:14:43.333" v="1300" actId="478"/>
          <ac:spMkLst>
            <pc:docMk/>
            <pc:sldMk cId="2021889870" sldId="945"/>
            <ac:spMk id="6" creationId="{E25F0771-8011-DDC7-37E8-4B5105A3E4B1}"/>
          </ac:spMkLst>
        </pc:spChg>
        <pc:picChg chg="add del mod">
          <ac:chgData name="Ghaida Mustafa" userId="75e74e6c-fef5-439b-ba7b-cc187d3cf612" providerId="ADAL" clId="{EDD3FD4A-9D3B-41AC-A277-A8F7E9233498}" dt="2024-09-07T22:21:45.847" v="1108"/>
          <ac:picMkLst>
            <pc:docMk/>
            <pc:sldMk cId="2021889870" sldId="945"/>
            <ac:picMk id="6" creationId="{FA21EA24-B32C-9A5F-4328-FEB4473345FC}"/>
          </ac:picMkLst>
        </pc:picChg>
        <pc:picChg chg="del">
          <ac:chgData name="Ghaida Mustafa" userId="75e74e6c-fef5-439b-ba7b-cc187d3cf612" providerId="ADAL" clId="{EDD3FD4A-9D3B-41AC-A277-A8F7E9233498}" dt="2024-09-07T22:21:34.527" v="1105" actId="478"/>
          <ac:picMkLst>
            <pc:docMk/>
            <pc:sldMk cId="2021889870" sldId="945"/>
            <ac:picMk id="7" creationId="{17CFA567-B254-4980-80F8-414972D8C961}"/>
          </ac:picMkLst>
        </pc:picChg>
        <pc:picChg chg="add mod">
          <ac:chgData name="Ghaida Mustafa" userId="75e74e6c-fef5-439b-ba7b-cc187d3cf612" providerId="ADAL" clId="{EDD3FD4A-9D3B-41AC-A277-A8F7E9233498}" dt="2024-09-10T16:15:28.062" v="1307" actId="14100"/>
          <ac:picMkLst>
            <pc:docMk/>
            <pc:sldMk cId="2021889870" sldId="945"/>
            <ac:picMk id="7" creationId="{44B486C5-29A3-BE51-C104-89C72E65C74D}"/>
          </ac:picMkLst>
        </pc:picChg>
        <pc:picChg chg="add mod">
          <ac:chgData name="Ghaida Mustafa" userId="75e74e6c-fef5-439b-ba7b-cc187d3cf612" providerId="ADAL" clId="{EDD3FD4A-9D3B-41AC-A277-A8F7E9233498}" dt="2024-09-07T22:23:04.055" v="1128" actId="14100"/>
          <ac:picMkLst>
            <pc:docMk/>
            <pc:sldMk cId="2021889870" sldId="945"/>
            <ac:picMk id="8" creationId="{AAD493A9-2D6B-FDC0-3205-16994FA87874}"/>
          </ac:picMkLst>
        </pc:picChg>
        <pc:picChg chg="add del mod">
          <ac:chgData name="Ghaida Mustafa" userId="75e74e6c-fef5-439b-ba7b-cc187d3cf612" providerId="ADAL" clId="{EDD3FD4A-9D3B-41AC-A277-A8F7E9233498}" dt="2024-09-10T16:15:10.120" v="1301" actId="478"/>
          <ac:picMkLst>
            <pc:docMk/>
            <pc:sldMk cId="2021889870" sldId="945"/>
            <ac:picMk id="10" creationId="{0916879D-EDCC-7755-6E5F-E35ABA06F78C}"/>
          </ac:picMkLst>
        </pc:picChg>
      </pc:sldChg>
      <pc:sldChg chg="addSp delSp modSp add mod delAnim modAnim">
        <pc:chgData name="Ghaida Mustafa" userId="75e74e6c-fef5-439b-ba7b-cc187d3cf612" providerId="ADAL" clId="{EDD3FD4A-9D3B-41AC-A277-A8F7E9233498}" dt="2024-09-07T22:26:18.789" v="1177"/>
        <pc:sldMkLst>
          <pc:docMk/>
          <pc:sldMk cId="1374135436" sldId="946"/>
        </pc:sldMkLst>
        <pc:spChg chg="mod">
          <ac:chgData name="Ghaida Mustafa" userId="75e74e6c-fef5-439b-ba7b-cc187d3cf612" providerId="ADAL" clId="{EDD3FD4A-9D3B-41AC-A277-A8F7E9233498}" dt="2024-09-07T22:24:41.638" v="1150" actId="1076"/>
          <ac:spMkLst>
            <pc:docMk/>
            <pc:sldMk cId="1374135436" sldId="946"/>
            <ac:spMk id="3" creationId="{76F17C5A-6C38-0E8C-52FA-19A9B3D3C96D}"/>
          </ac:spMkLst>
        </pc:spChg>
        <pc:spChg chg="add mod">
          <ac:chgData name="Ghaida Mustafa" userId="75e74e6c-fef5-439b-ba7b-cc187d3cf612" providerId="ADAL" clId="{EDD3FD4A-9D3B-41AC-A277-A8F7E9233498}" dt="2024-09-07T22:25:51.901" v="1172" actId="1076"/>
          <ac:spMkLst>
            <pc:docMk/>
            <pc:sldMk cId="1374135436" sldId="946"/>
            <ac:spMk id="12" creationId="{19F0A066-B7BF-3DE0-9A86-E7578BD76F71}"/>
          </ac:spMkLst>
        </pc:spChg>
        <pc:picChg chg="add del mod">
          <ac:chgData name="Ghaida Mustafa" userId="75e74e6c-fef5-439b-ba7b-cc187d3cf612" providerId="ADAL" clId="{EDD3FD4A-9D3B-41AC-A277-A8F7E9233498}" dt="2024-09-07T22:24:26.585" v="1144"/>
          <ac:picMkLst>
            <pc:docMk/>
            <pc:sldMk cId="1374135436" sldId="946"/>
            <ac:picMk id="6" creationId="{3E144B90-E231-F62F-D62B-BCF1F7890D90}"/>
          </ac:picMkLst>
        </pc:picChg>
        <pc:picChg chg="add mod">
          <ac:chgData name="Ghaida Mustafa" userId="75e74e6c-fef5-439b-ba7b-cc187d3cf612" providerId="ADAL" clId="{EDD3FD4A-9D3B-41AC-A277-A8F7E9233498}" dt="2024-09-07T22:24:45.016" v="1151" actId="14100"/>
          <ac:picMkLst>
            <pc:docMk/>
            <pc:sldMk cId="1374135436" sldId="946"/>
            <ac:picMk id="7" creationId="{1A7DEB0A-A701-2D6A-A127-A7E71E5891E8}"/>
          </ac:picMkLst>
        </pc:picChg>
        <pc:picChg chg="del">
          <ac:chgData name="Ghaida Mustafa" userId="75e74e6c-fef5-439b-ba7b-cc187d3cf612" providerId="ADAL" clId="{EDD3FD4A-9D3B-41AC-A277-A8F7E9233498}" dt="2024-09-07T22:24:13.274" v="1142" actId="478"/>
          <ac:picMkLst>
            <pc:docMk/>
            <pc:sldMk cId="1374135436" sldId="946"/>
            <ac:picMk id="8" creationId="{AAD493A9-2D6B-FDC0-3205-16994FA87874}"/>
          </ac:picMkLst>
        </pc:picChg>
        <pc:picChg chg="del">
          <ac:chgData name="Ghaida Mustafa" userId="75e74e6c-fef5-439b-ba7b-cc187d3cf612" providerId="ADAL" clId="{EDD3FD4A-9D3B-41AC-A277-A8F7E9233498}" dt="2024-09-07T22:24:32.299" v="1146" actId="478"/>
          <ac:picMkLst>
            <pc:docMk/>
            <pc:sldMk cId="1374135436" sldId="946"/>
            <ac:picMk id="10" creationId="{0916879D-EDCC-7755-6E5F-E35ABA06F78C}"/>
          </ac:picMkLst>
        </pc:picChg>
      </pc:sldChg>
      <pc:sldChg chg="new del">
        <pc:chgData name="Ghaida Mustafa" userId="75e74e6c-fef5-439b-ba7b-cc187d3cf612" providerId="ADAL" clId="{EDD3FD4A-9D3B-41AC-A277-A8F7E9233498}" dt="2024-09-07T22:23:55.846" v="1135" actId="47"/>
        <pc:sldMkLst>
          <pc:docMk/>
          <pc:sldMk cId="2239082358" sldId="946"/>
        </pc:sldMkLst>
      </pc:sldChg>
      <pc:sldChg chg="addSp delSp modSp add mod delAnim modAnim">
        <pc:chgData name="Ghaida Mustafa" userId="75e74e6c-fef5-439b-ba7b-cc187d3cf612" providerId="ADAL" clId="{EDD3FD4A-9D3B-41AC-A277-A8F7E9233498}" dt="2024-09-07T22:50:22.050" v="1288" actId="14100"/>
        <pc:sldMkLst>
          <pc:docMk/>
          <pc:sldMk cId="3476105561" sldId="947"/>
        </pc:sldMkLst>
        <pc:spChg chg="mod">
          <ac:chgData name="Ghaida Mustafa" userId="75e74e6c-fef5-439b-ba7b-cc187d3cf612" providerId="ADAL" clId="{EDD3FD4A-9D3B-41AC-A277-A8F7E9233498}" dt="2024-09-07T22:26:42.122" v="1190" actId="20577"/>
          <ac:spMkLst>
            <pc:docMk/>
            <pc:sldMk cId="3476105561" sldId="947"/>
            <ac:spMk id="3" creationId="{76F17C5A-6C38-0E8C-52FA-19A9B3D3C96D}"/>
          </ac:spMkLst>
        </pc:spChg>
        <pc:spChg chg="del">
          <ac:chgData name="Ghaida Mustafa" userId="75e74e6c-fef5-439b-ba7b-cc187d3cf612" providerId="ADAL" clId="{EDD3FD4A-9D3B-41AC-A277-A8F7E9233498}" dt="2024-09-07T22:26:49.051" v="1192" actId="478"/>
          <ac:spMkLst>
            <pc:docMk/>
            <pc:sldMk cId="3476105561" sldId="947"/>
            <ac:spMk id="12" creationId="{19F0A066-B7BF-3DE0-9A86-E7578BD76F71}"/>
          </ac:spMkLst>
        </pc:spChg>
        <pc:spChg chg="add mod">
          <ac:chgData name="Ghaida Mustafa" userId="75e74e6c-fef5-439b-ba7b-cc187d3cf612" providerId="ADAL" clId="{EDD3FD4A-9D3B-41AC-A277-A8F7E9233498}" dt="2024-09-07T22:50:07.487" v="1284" actId="1076"/>
          <ac:spMkLst>
            <pc:docMk/>
            <pc:sldMk cId="3476105561" sldId="947"/>
            <ac:spMk id="23" creationId="{C00EAF7D-3145-F9EF-6937-2775F151A762}"/>
          </ac:spMkLst>
        </pc:spChg>
        <pc:spChg chg="add mod">
          <ac:chgData name="Ghaida Mustafa" userId="75e74e6c-fef5-439b-ba7b-cc187d3cf612" providerId="ADAL" clId="{EDD3FD4A-9D3B-41AC-A277-A8F7E9233498}" dt="2024-09-07T22:50:10.219" v="1285" actId="1076"/>
          <ac:spMkLst>
            <pc:docMk/>
            <pc:sldMk cId="3476105561" sldId="947"/>
            <ac:spMk id="25" creationId="{EFAB8048-3E64-A6A9-4905-A67C9FBB27C9}"/>
          </ac:spMkLst>
        </pc:spChg>
        <pc:grpChg chg="add mod">
          <ac:chgData name="Ghaida Mustafa" userId="75e74e6c-fef5-439b-ba7b-cc187d3cf612" providerId="ADAL" clId="{EDD3FD4A-9D3B-41AC-A277-A8F7E9233498}" dt="2024-09-07T22:49:19.681" v="1277" actId="164"/>
          <ac:grpSpMkLst>
            <pc:docMk/>
            <pc:sldMk cId="3476105561" sldId="947"/>
            <ac:grpSpMk id="26" creationId="{CAA9AC48-BF2D-C902-8708-40822097C206}"/>
          </ac:grpSpMkLst>
        </pc:grpChg>
        <pc:grpChg chg="add mod">
          <ac:chgData name="Ghaida Mustafa" userId="75e74e6c-fef5-439b-ba7b-cc187d3cf612" providerId="ADAL" clId="{EDD3FD4A-9D3B-41AC-A277-A8F7E9233498}" dt="2024-09-07T22:50:22.050" v="1288" actId="14100"/>
          <ac:grpSpMkLst>
            <pc:docMk/>
            <pc:sldMk cId="3476105561" sldId="947"/>
            <ac:grpSpMk id="27" creationId="{5CBD46F6-5A20-AD13-37AD-DA4F272D1A58}"/>
          </ac:grpSpMkLst>
        </pc:grpChg>
        <pc:picChg chg="add del mod">
          <ac:chgData name="Ghaida Mustafa" userId="75e74e6c-fef5-439b-ba7b-cc187d3cf612" providerId="ADAL" clId="{EDD3FD4A-9D3B-41AC-A277-A8F7E9233498}" dt="2024-09-07T22:27:30.603" v="1194"/>
          <ac:picMkLst>
            <pc:docMk/>
            <pc:sldMk cId="3476105561" sldId="947"/>
            <ac:picMk id="6" creationId="{D213FF43-3FCD-65ED-0102-B1EC9DFC89CC}"/>
          </ac:picMkLst>
        </pc:picChg>
        <pc:picChg chg="del">
          <ac:chgData name="Ghaida Mustafa" userId="75e74e6c-fef5-439b-ba7b-cc187d3cf612" providerId="ADAL" clId="{EDD3FD4A-9D3B-41AC-A277-A8F7E9233498}" dt="2024-09-07T22:26:44.612" v="1191" actId="478"/>
          <ac:picMkLst>
            <pc:docMk/>
            <pc:sldMk cId="3476105561" sldId="947"/>
            <ac:picMk id="7" creationId="{1A7DEB0A-A701-2D6A-A127-A7E71E5891E8}"/>
          </ac:picMkLst>
        </pc:picChg>
        <pc:picChg chg="add mod">
          <ac:chgData name="Ghaida Mustafa" userId="75e74e6c-fef5-439b-ba7b-cc187d3cf612" providerId="ADAL" clId="{EDD3FD4A-9D3B-41AC-A277-A8F7E9233498}" dt="2024-09-07T22:50:12.013" v="1286" actId="14100"/>
          <ac:picMkLst>
            <pc:docMk/>
            <pc:sldMk cId="3476105561" sldId="947"/>
            <ac:picMk id="8" creationId="{CDB656F0-790B-FE67-2729-4C86460AA3F9}"/>
          </ac:picMkLst>
        </pc:picChg>
        <pc:picChg chg="add mod">
          <ac:chgData name="Ghaida Mustafa" userId="75e74e6c-fef5-439b-ba7b-cc187d3cf612" providerId="ADAL" clId="{EDD3FD4A-9D3B-41AC-A277-A8F7E9233498}" dt="2024-09-07T22:49:19.681" v="1277" actId="164"/>
          <ac:picMkLst>
            <pc:docMk/>
            <pc:sldMk cId="3476105561" sldId="947"/>
            <ac:picMk id="10" creationId="{8FF75B6C-5183-3D1D-E34B-EAC326003E9A}"/>
          </ac:picMkLst>
        </pc:picChg>
        <pc:picChg chg="add del mod">
          <ac:chgData name="Ghaida Mustafa" userId="75e74e6c-fef5-439b-ba7b-cc187d3cf612" providerId="ADAL" clId="{EDD3FD4A-9D3B-41AC-A277-A8F7E9233498}" dt="2024-09-07T22:28:19.652" v="1204"/>
          <ac:picMkLst>
            <pc:docMk/>
            <pc:sldMk cId="3476105561" sldId="947"/>
            <ac:picMk id="11" creationId="{0724F0F8-BE83-728E-70CD-541A6CF59027}"/>
          </ac:picMkLst>
        </pc:picChg>
        <pc:picChg chg="add del mod">
          <ac:chgData name="Ghaida Mustafa" userId="75e74e6c-fef5-439b-ba7b-cc187d3cf612" providerId="ADAL" clId="{EDD3FD4A-9D3B-41AC-A277-A8F7E9233498}" dt="2024-09-07T22:28:19.652" v="1204"/>
          <ac:picMkLst>
            <pc:docMk/>
            <pc:sldMk cId="3476105561" sldId="947"/>
            <ac:picMk id="13" creationId="{5D0D7AD9-3F9C-F202-A5A2-9F832F2201EE}"/>
          </ac:picMkLst>
        </pc:picChg>
        <pc:picChg chg="add del mod">
          <ac:chgData name="Ghaida Mustafa" userId="75e74e6c-fef5-439b-ba7b-cc187d3cf612" providerId="ADAL" clId="{EDD3FD4A-9D3B-41AC-A277-A8F7E9233498}" dt="2024-09-07T22:44:45.014" v="1230" actId="478"/>
          <ac:picMkLst>
            <pc:docMk/>
            <pc:sldMk cId="3476105561" sldId="947"/>
            <ac:picMk id="14" creationId="{EBBAE29C-5089-F12A-DA17-E8D13B329992}"/>
          </ac:picMkLst>
        </pc:picChg>
        <pc:picChg chg="add mod">
          <ac:chgData name="Ghaida Mustafa" userId="75e74e6c-fef5-439b-ba7b-cc187d3cf612" providerId="ADAL" clId="{EDD3FD4A-9D3B-41AC-A277-A8F7E9233498}" dt="2024-09-07T22:49:15.223" v="1276" actId="164"/>
          <ac:picMkLst>
            <pc:docMk/>
            <pc:sldMk cId="3476105561" sldId="947"/>
            <ac:picMk id="15" creationId="{F2A7EC69-3DF8-70C9-946F-C91657D97CC7}"/>
          </ac:picMkLst>
        </pc:picChg>
        <pc:picChg chg="add del mod">
          <ac:chgData name="Ghaida Mustafa" userId="75e74e6c-fef5-439b-ba7b-cc187d3cf612" providerId="ADAL" clId="{EDD3FD4A-9D3B-41AC-A277-A8F7E9233498}" dt="2024-09-07T22:43:10.942" v="1221" actId="478"/>
          <ac:picMkLst>
            <pc:docMk/>
            <pc:sldMk cId="3476105561" sldId="947"/>
            <ac:picMk id="16" creationId="{386909C1-3CF9-F52C-4203-5D36FF0EAC23}"/>
          </ac:picMkLst>
        </pc:picChg>
        <pc:picChg chg="add mod">
          <ac:chgData name="Ghaida Mustafa" userId="75e74e6c-fef5-439b-ba7b-cc187d3cf612" providerId="ADAL" clId="{EDD3FD4A-9D3B-41AC-A277-A8F7E9233498}" dt="2024-09-07T22:49:15.223" v="1276" actId="164"/>
          <ac:picMkLst>
            <pc:docMk/>
            <pc:sldMk cId="3476105561" sldId="947"/>
            <ac:picMk id="17" creationId="{AD037FD5-7D32-253A-543A-DF6F2DB1E933}"/>
          </ac:picMkLst>
        </pc:picChg>
        <pc:picChg chg="add mod">
          <ac:chgData name="Ghaida Mustafa" userId="75e74e6c-fef5-439b-ba7b-cc187d3cf612" providerId="ADAL" clId="{EDD3FD4A-9D3B-41AC-A277-A8F7E9233498}" dt="2024-09-07T22:49:15.223" v="1276" actId="164"/>
          <ac:picMkLst>
            <pc:docMk/>
            <pc:sldMk cId="3476105561" sldId="947"/>
            <ac:picMk id="18" creationId="{E14B0E36-ED1C-C852-7222-5E0353BE13AD}"/>
          </ac:picMkLst>
        </pc:picChg>
        <pc:picChg chg="add mod">
          <ac:chgData name="Ghaida Mustafa" userId="75e74e6c-fef5-439b-ba7b-cc187d3cf612" providerId="ADAL" clId="{EDD3FD4A-9D3B-41AC-A277-A8F7E9233498}" dt="2024-09-07T22:49:15.223" v="1276" actId="164"/>
          <ac:picMkLst>
            <pc:docMk/>
            <pc:sldMk cId="3476105561" sldId="947"/>
            <ac:picMk id="19" creationId="{B3BE4D4A-7508-A3D8-CED9-336B29033934}"/>
          </ac:picMkLst>
        </pc:picChg>
        <pc:picChg chg="add mod">
          <ac:chgData name="Ghaida Mustafa" userId="75e74e6c-fef5-439b-ba7b-cc187d3cf612" providerId="ADAL" clId="{EDD3FD4A-9D3B-41AC-A277-A8F7E9233498}" dt="2024-09-07T22:49:15.223" v="1276" actId="164"/>
          <ac:picMkLst>
            <pc:docMk/>
            <pc:sldMk cId="3476105561" sldId="947"/>
            <ac:picMk id="20" creationId="{8325B2A3-4CEB-7363-F3EA-EC14523A94C8}"/>
          </ac:picMkLst>
        </pc:picChg>
        <pc:picChg chg="add mod">
          <ac:chgData name="Ghaida Mustafa" userId="75e74e6c-fef5-439b-ba7b-cc187d3cf612" providerId="ADAL" clId="{EDD3FD4A-9D3B-41AC-A277-A8F7E9233498}" dt="2024-09-07T22:49:15.223" v="1276" actId="164"/>
          <ac:picMkLst>
            <pc:docMk/>
            <pc:sldMk cId="3476105561" sldId="947"/>
            <ac:picMk id="21" creationId="{F2DD57FD-029B-C76C-A046-D7DD47338724}"/>
          </ac:picMkLst>
        </pc:picChg>
      </pc:sldChg>
    </pc:docChg>
  </pc:docChgLst>
  <pc:docChgLst>
    <pc:chgData name="Ghaida Mustafa" userId="75e74e6c-fef5-439b-ba7b-cc187d3cf612" providerId="ADAL" clId="{AD155F79-8EC9-476D-AA01-36539C501F20}"/>
    <pc:docChg chg="modSld">
      <pc:chgData name="Ghaida Mustafa" userId="75e74e6c-fef5-439b-ba7b-cc187d3cf612" providerId="ADAL" clId="{AD155F79-8EC9-476D-AA01-36539C501F20}" dt="2024-09-03T10:36:24.261" v="124"/>
      <pc:docMkLst>
        <pc:docMk/>
      </pc:docMkLst>
      <pc:sldChg chg="addSp delSp modSp">
        <pc:chgData name="Ghaida Mustafa" userId="75e74e6c-fef5-439b-ba7b-cc187d3cf612" providerId="ADAL" clId="{AD155F79-8EC9-476D-AA01-36539C501F20}" dt="2024-09-03T10:30:46.161" v="123"/>
        <pc:sldMkLst>
          <pc:docMk/>
          <pc:sldMk cId="2448188558" sldId="256"/>
        </pc:sldMkLst>
        <pc:picChg chg="add del mod">
          <ac:chgData name="Ghaida Mustafa" userId="75e74e6c-fef5-439b-ba7b-cc187d3cf612" providerId="ADAL" clId="{AD155F79-8EC9-476D-AA01-36539C501F20}" dt="2024-09-03T10:25:57.786" v="115"/>
          <ac:picMkLst>
            <pc:docMk/>
            <pc:sldMk cId="2448188558" sldId="256"/>
            <ac:picMk id="4" creationId="{6561ACA7-31FA-5E4B-5BC9-92C1DCAC5453}"/>
          </ac:picMkLst>
        </pc:picChg>
        <pc:picChg chg="add del mod">
          <ac:chgData name="Ghaida Mustafa" userId="75e74e6c-fef5-439b-ba7b-cc187d3cf612" providerId="ADAL" clId="{AD155F79-8EC9-476D-AA01-36539C501F20}" dt="2024-09-03T10:25:57.786" v="115"/>
          <ac:picMkLst>
            <pc:docMk/>
            <pc:sldMk cId="2448188558" sldId="256"/>
            <ac:picMk id="5" creationId="{F4554A67-E5C8-D488-9EC6-B8A35BC94738}"/>
          </ac:picMkLst>
        </pc:picChg>
        <pc:picChg chg="add">
          <ac:chgData name="Ghaida Mustafa" userId="75e74e6c-fef5-439b-ba7b-cc187d3cf612" providerId="ADAL" clId="{AD155F79-8EC9-476D-AA01-36539C501F20}" dt="2024-09-03T10:26:00.127" v="116"/>
          <ac:picMkLst>
            <pc:docMk/>
            <pc:sldMk cId="2448188558" sldId="256"/>
            <ac:picMk id="6" creationId="{62F4C12A-EB45-1B9B-C2BD-64B317674063}"/>
          </ac:picMkLst>
        </pc:picChg>
        <pc:picChg chg="add mod">
          <ac:chgData name="Ghaida Mustafa" userId="75e74e6c-fef5-439b-ba7b-cc187d3cf612" providerId="ADAL" clId="{AD155F79-8EC9-476D-AA01-36539C501F20}" dt="2024-09-03T10:26:31.483" v="117"/>
          <ac:picMkLst>
            <pc:docMk/>
            <pc:sldMk cId="2448188558" sldId="256"/>
            <ac:picMk id="7" creationId="{3ABC4F58-207D-117D-79AC-CD065B6348CE}"/>
          </ac:picMkLst>
        </pc:picChg>
        <pc:picChg chg="add mod">
          <ac:chgData name="Ghaida Mustafa" userId="75e74e6c-fef5-439b-ba7b-cc187d3cf612" providerId="ADAL" clId="{AD155F79-8EC9-476D-AA01-36539C501F20}" dt="2024-09-03T10:26:31.483" v="117"/>
          <ac:picMkLst>
            <pc:docMk/>
            <pc:sldMk cId="2448188558" sldId="256"/>
            <ac:picMk id="8" creationId="{068B1EEA-F215-1493-3369-15E4DEB291BB}"/>
          </ac:picMkLst>
        </pc:picChg>
        <pc:picChg chg="add mod">
          <ac:chgData name="Ghaida Mustafa" userId="75e74e6c-fef5-439b-ba7b-cc187d3cf612" providerId="ADAL" clId="{AD155F79-8EC9-476D-AA01-36539C501F20}" dt="2024-09-03T10:29:22.106" v="118"/>
          <ac:picMkLst>
            <pc:docMk/>
            <pc:sldMk cId="2448188558" sldId="256"/>
            <ac:picMk id="9" creationId="{C29C76FC-020F-52BD-7912-276D558063B8}"/>
          </ac:picMkLst>
        </pc:picChg>
        <pc:picChg chg="add">
          <ac:chgData name="Ghaida Mustafa" userId="75e74e6c-fef5-439b-ba7b-cc187d3cf612" providerId="ADAL" clId="{AD155F79-8EC9-476D-AA01-36539C501F20}" dt="2024-09-03T10:30:46.161" v="123"/>
          <ac:picMkLst>
            <pc:docMk/>
            <pc:sldMk cId="2448188558" sldId="256"/>
            <ac:picMk id="10" creationId="{1286E66F-30EC-E48E-E780-5B6B2953A789}"/>
          </ac:picMkLst>
        </pc:picChg>
      </pc:sldChg>
      <pc:sldChg chg="addSp">
        <pc:chgData name="Ghaida Mustafa" userId="75e74e6c-fef5-439b-ba7b-cc187d3cf612" providerId="ADAL" clId="{AD155F79-8EC9-476D-AA01-36539C501F20}" dt="2024-09-03T09:52:01.480" v="0"/>
        <pc:sldMkLst>
          <pc:docMk/>
          <pc:sldMk cId="2651698460" sldId="257"/>
        </pc:sldMkLst>
        <pc:picChg chg="add">
          <ac:chgData name="Ghaida Mustafa" userId="75e74e6c-fef5-439b-ba7b-cc187d3cf612" providerId="ADAL" clId="{AD155F79-8EC9-476D-AA01-36539C501F20}" dt="2024-09-03T09:52:01.480" v="0"/>
          <ac:picMkLst>
            <pc:docMk/>
            <pc:sldMk cId="2651698460" sldId="257"/>
            <ac:picMk id="4" creationId="{FD02E795-EC5C-0029-B538-189AAB563A31}"/>
          </ac:picMkLst>
        </pc:picChg>
      </pc:sldChg>
      <pc:sldChg chg="addSp delSp modSp">
        <pc:chgData name="Ghaida Mustafa" userId="75e74e6c-fef5-439b-ba7b-cc187d3cf612" providerId="ADAL" clId="{AD155F79-8EC9-476D-AA01-36539C501F20}" dt="2024-09-03T10:36:24.261" v="124"/>
        <pc:sldMkLst>
          <pc:docMk/>
          <pc:sldMk cId="2769012403" sldId="258"/>
        </pc:sldMkLst>
        <pc:spChg chg="del">
          <ac:chgData name="Ghaida Mustafa" userId="75e74e6c-fef5-439b-ba7b-cc187d3cf612" providerId="ADAL" clId="{AD155F79-8EC9-476D-AA01-36539C501F20}" dt="2024-09-03T09:56:53.468" v="8" actId="931"/>
          <ac:spMkLst>
            <pc:docMk/>
            <pc:sldMk cId="2769012403" sldId="258"/>
            <ac:spMk id="3" creationId="{E445A0E9-FD2A-C92A-A4B6-B98C49872FA3}"/>
          </ac:spMkLst>
        </pc:spChg>
        <pc:spChg chg="del">
          <ac:chgData name="Ghaida Mustafa" userId="75e74e6c-fef5-439b-ba7b-cc187d3cf612" providerId="ADAL" clId="{AD155F79-8EC9-476D-AA01-36539C501F20}" dt="2024-09-03T09:57:55.602" v="9" actId="931"/>
          <ac:spMkLst>
            <pc:docMk/>
            <pc:sldMk cId="2769012403" sldId="258"/>
            <ac:spMk id="10" creationId="{DE873AB5-BB43-5A66-CDD4-75CB89432C3B}"/>
          </ac:spMkLst>
        </pc:spChg>
        <pc:spChg chg="add mod">
          <ac:chgData name="Ghaida Mustafa" userId="75e74e6c-fef5-439b-ba7b-cc187d3cf612" providerId="ADAL" clId="{AD155F79-8EC9-476D-AA01-36539C501F20}" dt="2024-09-03T10:01:10.793" v="26"/>
          <ac:spMkLst>
            <pc:docMk/>
            <pc:sldMk cId="2769012403" sldId="258"/>
            <ac:spMk id="14" creationId="{E9D2DEAE-52CC-E7A1-39C2-A924F36BC21D}"/>
          </ac:spMkLst>
        </pc:spChg>
        <pc:spChg chg="add mod topLvl">
          <ac:chgData name="Ghaida Mustafa" userId="75e74e6c-fef5-439b-ba7b-cc187d3cf612" providerId="ADAL" clId="{AD155F79-8EC9-476D-AA01-36539C501F20}" dt="2024-09-03T10:12:23.451" v="47" actId="1076"/>
          <ac:spMkLst>
            <pc:docMk/>
            <pc:sldMk cId="2769012403" sldId="258"/>
            <ac:spMk id="21" creationId="{C67BD445-E234-B54D-81EE-DBF8369E8109}"/>
          </ac:spMkLst>
        </pc:spChg>
        <pc:spChg chg="add mod topLvl">
          <ac:chgData name="Ghaida Mustafa" userId="75e74e6c-fef5-439b-ba7b-cc187d3cf612" providerId="ADAL" clId="{AD155F79-8EC9-476D-AA01-36539C501F20}" dt="2024-09-03T10:12:23.451" v="47" actId="1076"/>
          <ac:spMkLst>
            <pc:docMk/>
            <pc:sldMk cId="2769012403" sldId="258"/>
            <ac:spMk id="22" creationId="{372B72CA-DE30-A06B-A18D-563632AA8FE4}"/>
          </ac:spMkLst>
        </pc:spChg>
        <pc:spChg chg="add mod topLvl">
          <ac:chgData name="Ghaida Mustafa" userId="75e74e6c-fef5-439b-ba7b-cc187d3cf612" providerId="ADAL" clId="{AD155F79-8EC9-476D-AA01-36539C501F20}" dt="2024-09-03T10:12:23.451" v="47" actId="1076"/>
          <ac:spMkLst>
            <pc:docMk/>
            <pc:sldMk cId="2769012403" sldId="258"/>
            <ac:spMk id="23" creationId="{8054A4AB-6A4A-08B6-7749-3D03DF94FD58}"/>
          </ac:spMkLst>
        </pc:spChg>
        <pc:spChg chg="add mod">
          <ac:chgData name="Ghaida Mustafa" userId="75e74e6c-fef5-439b-ba7b-cc187d3cf612" providerId="ADAL" clId="{AD155F79-8EC9-476D-AA01-36539C501F20}" dt="2024-09-03T10:09:08.258" v="41"/>
          <ac:spMkLst>
            <pc:docMk/>
            <pc:sldMk cId="2769012403" sldId="258"/>
            <ac:spMk id="27" creationId="{CE0FBAEA-B880-C367-CCE1-5D35FAB7D192}"/>
          </ac:spMkLst>
        </pc:spChg>
        <pc:spChg chg="add mod">
          <ac:chgData name="Ghaida Mustafa" userId="75e74e6c-fef5-439b-ba7b-cc187d3cf612" providerId="ADAL" clId="{AD155F79-8EC9-476D-AA01-36539C501F20}" dt="2024-09-03T10:11:27.534" v="44"/>
          <ac:spMkLst>
            <pc:docMk/>
            <pc:sldMk cId="2769012403" sldId="258"/>
            <ac:spMk id="31" creationId="{9E3EBD8A-47EF-FAC0-B6B5-668F503B0C66}"/>
          </ac:spMkLst>
        </pc:spChg>
        <pc:spChg chg="add mod">
          <ac:chgData name="Ghaida Mustafa" userId="75e74e6c-fef5-439b-ba7b-cc187d3cf612" providerId="ADAL" clId="{AD155F79-8EC9-476D-AA01-36539C501F20}" dt="2024-09-03T10:18:09.111" v="101"/>
          <ac:spMkLst>
            <pc:docMk/>
            <pc:sldMk cId="2769012403" sldId="258"/>
            <ac:spMk id="35" creationId="{7B308F45-95B2-084F-1AE7-9C6739B87B7D}"/>
          </ac:spMkLst>
        </pc:spChg>
        <pc:spChg chg="add mod">
          <ac:chgData name="Ghaida Mustafa" userId="75e74e6c-fef5-439b-ba7b-cc187d3cf612" providerId="ADAL" clId="{AD155F79-8EC9-476D-AA01-36539C501F20}" dt="2024-09-03T10:18:09.111" v="101"/>
          <ac:spMkLst>
            <pc:docMk/>
            <pc:sldMk cId="2769012403" sldId="258"/>
            <ac:spMk id="36" creationId="{34696D9F-62D1-AE58-1220-9839B8275331}"/>
          </ac:spMkLst>
        </pc:spChg>
        <pc:spChg chg="mod">
          <ac:chgData name="Ghaida Mustafa" userId="75e74e6c-fef5-439b-ba7b-cc187d3cf612" providerId="ADAL" clId="{AD155F79-8EC9-476D-AA01-36539C501F20}" dt="2024-09-03T10:18:36.145" v="102"/>
          <ac:spMkLst>
            <pc:docMk/>
            <pc:sldMk cId="2769012403" sldId="258"/>
            <ac:spMk id="38" creationId="{90D17AE7-7397-4BBA-C03B-86D5D2B16AE8}"/>
          </ac:spMkLst>
        </pc:spChg>
        <pc:spChg chg="mod">
          <ac:chgData name="Ghaida Mustafa" userId="75e74e6c-fef5-439b-ba7b-cc187d3cf612" providerId="ADAL" clId="{AD155F79-8EC9-476D-AA01-36539C501F20}" dt="2024-09-03T10:18:36.145" v="102"/>
          <ac:spMkLst>
            <pc:docMk/>
            <pc:sldMk cId="2769012403" sldId="258"/>
            <ac:spMk id="39" creationId="{C946C6EF-212F-070F-E2CA-D6D36741E1C7}"/>
          </ac:spMkLst>
        </pc:spChg>
        <pc:spChg chg="add del mod">
          <ac:chgData name="Ghaida Mustafa" userId="75e74e6c-fef5-439b-ba7b-cc187d3cf612" providerId="ADAL" clId="{AD155F79-8EC9-476D-AA01-36539C501F20}" dt="2024-09-03T10:19:59.702" v="105"/>
          <ac:spMkLst>
            <pc:docMk/>
            <pc:sldMk cId="2769012403" sldId="258"/>
            <ac:spMk id="40" creationId="{F6F2EE14-37E1-167D-232C-5E99A8FF0322}"/>
          </ac:spMkLst>
        </pc:spChg>
        <pc:spChg chg="mod">
          <ac:chgData name="Ghaida Mustafa" userId="75e74e6c-fef5-439b-ba7b-cc187d3cf612" providerId="ADAL" clId="{AD155F79-8EC9-476D-AA01-36539C501F20}" dt="2024-09-03T10:20:09.705" v="106"/>
          <ac:spMkLst>
            <pc:docMk/>
            <pc:sldMk cId="2769012403" sldId="258"/>
            <ac:spMk id="42" creationId="{F4700E5E-A4ED-91DA-71ED-286D83C77F1F}"/>
          </ac:spMkLst>
        </pc:spChg>
        <pc:spChg chg="mod">
          <ac:chgData name="Ghaida Mustafa" userId="75e74e6c-fef5-439b-ba7b-cc187d3cf612" providerId="ADAL" clId="{AD155F79-8EC9-476D-AA01-36539C501F20}" dt="2024-09-03T10:20:09.705" v="106"/>
          <ac:spMkLst>
            <pc:docMk/>
            <pc:sldMk cId="2769012403" sldId="258"/>
            <ac:spMk id="43" creationId="{B332D0A5-B7BB-97FA-4BD9-9BE01F602A91}"/>
          </ac:spMkLst>
        </pc:spChg>
        <pc:spChg chg="mod">
          <ac:chgData name="Ghaida Mustafa" userId="75e74e6c-fef5-439b-ba7b-cc187d3cf612" providerId="ADAL" clId="{AD155F79-8EC9-476D-AA01-36539C501F20}" dt="2024-09-03T10:21:04.578" v="107"/>
          <ac:spMkLst>
            <pc:docMk/>
            <pc:sldMk cId="2769012403" sldId="258"/>
            <ac:spMk id="45" creationId="{89505AD4-42A2-0CE7-6285-CABE2B2036E7}"/>
          </ac:spMkLst>
        </pc:spChg>
        <pc:spChg chg="mod">
          <ac:chgData name="Ghaida Mustafa" userId="75e74e6c-fef5-439b-ba7b-cc187d3cf612" providerId="ADAL" clId="{AD155F79-8EC9-476D-AA01-36539C501F20}" dt="2024-09-03T10:21:04.578" v="107"/>
          <ac:spMkLst>
            <pc:docMk/>
            <pc:sldMk cId="2769012403" sldId="258"/>
            <ac:spMk id="46" creationId="{5C10DB3B-CB74-DE65-58D3-88A6437773CA}"/>
          </ac:spMkLst>
        </pc:spChg>
        <pc:spChg chg="mod">
          <ac:chgData name="Ghaida Mustafa" userId="75e74e6c-fef5-439b-ba7b-cc187d3cf612" providerId="ADAL" clId="{AD155F79-8EC9-476D-AA01-36539C501F20}" dt="2024-09-03T10:23:07.698" v="111"/>
          <ac:spMkLst>
            <pc:docMk/>
            <pc:sldMk cId="2769012403" sldId="258"/>
            <ac:spMk id="48" creationId="{7630A66D-6348-68D9-3E80-CDD151840766}"/>
          </ac:spMkLst>
        </pc:spChg>
        <pc:spChg chg="mod">
          <ac:chgData name="Ghaida Mustafa" userId="75e74e6c-fef5-439b-ba7b-cc187d3cf612" providerId="ADAL" clId="{AD155F79-8EC9-476D-AA01-36539C501F20}" dt="2024-09-03T10:23:07.698" v="111"/>
          <ac:spMkLst>
            <pc:docMk/>
            <pc:sldMk cId="2769012403" sldId="258"/>
            <ac:spMk id="49" creationId="{4D1E24A8-3DEF-9A16-FA4E-2C3BCC3A9A18}"/>
          </ac:spMkLst>
        </pc:spChg>
        <pc:grpChg chg="add del mod">
          <ac:chgData name="Ghaida Mustafa" userId="75e74e6c-fef5-439b-ba7b-cc187d3cf612" providerId="ADAL" clId="{AD155F79-8EC9-476D-AA01-36539C501F20}" dt="2024-09-03T10:12:20.475" v="46" actId="165"/>
          <ac:grpSpMkLst>
            <pc:docMk/>
            <pc:sldMk cId="2769012403" sldId="258"/>
            <ac:grpSpMk id="24" creationId="{A80F9B02-59F7-381F-5327-E615DACB86A5}"/>
          </ac:grpSpMkLst>
        </pc:grpChg>
        <pc:grpChg chg="add mod">
          <ac:chgData name="Ghaida Mustafa" userId="75e74e6c-fef5-439b-ba7b-cc187d3cf612" providerId="ADAL" clId="{AD155F79-8EC9-476D-AA01-36539C501F20}" dt="2024-09-03T10:11:53.650" v="45" actId="164"/>
          <ac:grpSpMkLst>
            <pc:docMk/>
            <pc:sldMk cId="2769012403" sldId="258"/>
            <ac:grpSpMk id="32" creationId="{DDF53836-DA51-BC9C-A023-0C0D6A38E941}"/>
          </ac:grpSpMkLst>
        </pc:grpChg>
        <pc:grpChg chg="add mod">
          <ac:chgData name="Ghaida Mustafa" userId="75e74e6c-fef5-439b-ba7b-cc187d3cf612" providerId="ADAL" clId="{AD155F79-8EC9-476D-AA01-36539C501F20}" dt="2024-09-03T10:18:09.111" v="101"/>
          <ac:grpSpMkLst>
            <pc:docMk/>
            <pc:sldMk cId="2769012403" sldId="258"/>
            <ac:grpSpMk id="34" creationId="{494CA750-3C65-ACB1-83A6-6179F2FDE4F4}"/>
          </ac:grpSpMkLst>
        </pc:grpChg>
        <pc:grpChg chg="add mod">
          <ac:chgData name="Ghaida Mustafa" userId="75e74e6c-fef5-439b-ba7b-cc187d3cf612" providerId="ADAL" clId="{AD155F79-8EC9-476D-AA01-36539C501F20}" dt="2024-09-03T10:18:36.145" v="102"/>
          <ac:grpSpMkLst>
            <pc:docMk/>
            <pc:sldMk cId="2769012403" sldId="258"/>
            <ac:grpSpMk id="37" creationId="{574D6B55-9828-0026-2C44-BE07658607D9}"/>
          </ac:grpSpMkLst>
        </pc:grpChg>
        <pc:grpChg chg="add mod">
          <ac:chgData name="Ghaida Mustafa" userId="75e74e6c-fef5-439b-ba7b-cc187d3cf612" providerId="ADAL" clId="{AD155F79-8EC9-476D-AA01-36539C501F20}" dt="2024-09-03T10:20:09.705" v="106"/>
          <ac:grpSpMkLst>
            <pc:docMk/>
            <pc:sldMk cId="2769012403" sldId="258"/>
            <ac:grpSpMk id="41" creationId="{6A5757C0-59CD-5E8F-FD15-50FB4308FF26}"/>
          </ac:grpSpMkLst>
        </pc:grpChg>
        <pc:grpChg chg="add mod">
          <ac:chgData name="Ghaida Mustafa" userId="75e74e6c-fef5-439b-ba7b-cc187d3cf612" providerId="ADAL" clId="{AD155F79-8EC9-476D-AA01-36539C501F20}" dt="2024-09-03T10:21:04.578" v="107"/>
          <ac:grpSpMkLst>
            <pc:docMk/>
            <pc:sldMk cId="2769012403" sldId="258"/>
            <ac:grpSpMk id="44" creationId="{46DA7396-5632-24A1-6FBE-364F6FE296CE}"/>
          </ac:grpSpMkLst>
        </pc:grpChg>
        <pc:grpChg chg="add mod">
          <ac:chgData name="Ghaida Mustafa" userId="75e74e6c-fef5-439b-ba7b-cc187d3cf612" providerId="ADAL" clId="{AD155F79-8EC9-476D-AA01-36539C501F20}" dt="2024-09-03T10:23:07.698" v="111"/>
          <ac:grpSpMkLst>
            <pc:docMk/>
            <pc:sldMk cId="2769012403" sldId="258"/>
            <ac:grpSpMk id="47" creationId="{B0EB9BE5-DA9A-36DB-6D14-EC7905190968}"/>
          </ac:grpSpMkLst>
        </pc:grpChg>
        <pc:graphicFrameChg chg="mod">
          <ac:chgData name="Ghaida Mustafa" userId="75e74e6c-fef5-439b-ba7b-cc187d3cf612" providerId="ADAL" clId="{AD155F79-8EC9-476D-AA01-36539C501F20}" dt="2024-09-03T10:36:24.261" v="124"/>
          <ac:graphicFrameMkLst>
            <pc:docMk/>
            <pc:sldMk cId="2769012403" sldId="258"/>
            <ac:graphicFrameMk id="33" creationId="{EADB6F86-9EE3-D5DC-836B-BF46DA47F9A3}"/>
          </ac:graphicFrameMkLst>
        </pc:graphicFrameChg>
        <pc:picChg chg="add del mod">
          <ac:chgData name="Ghaida Mustafa" userId="75e74e6c-fef5-439b-ba7b-cc187d3cf612" providerId="ADAL" clId="{AD155F79-8EC9-476D-AA01-36539C501F20}" dt="2024-09-03T09:59:57.886" v="17" actId="478"/>
          <ac:picMkLst>
            <pc:docMk/>
            <pc:sldMk cId="2769012403" sldId="258"/>
            <ac:picMk id="4" creationId="{1D203227-DBAF-FAF1-4D1C-F641DD2D35C4}"/>
          </ac:picMkLst>
        </pc:picChg>
        <pc:picChg chg="add del mod">
          <ac:chgData name="Ghaida Mustafa" userId="75e74e6c-fef5-439b-ba7b-cc187d3cf612" providerId="ADAL" clId="{AD155F79-8EC9-476D-AA01-36539C501F20}" dt="2024-09-03T09:55:45.347" v="6"/>
          <ac:picMkLst>
            <pc:docMk/>
            <pc:sldMk cId="2769012403" sldId="258"/>
            <ac:picMk id="5" creationId="{92F231A2-C9E8-548C-4A35-95C91F3BD48A}"/>
          </ac:picMkLst>
        </pc:picChg>
        <pc:picChg chg="add">
          <ac:chgData name="Ghaida Mustafa" userId="75e74e6c-fef5-439b-ba7b-cc187d3cf612" providerId="ADAL" clId="{AD155F79-8EC9-476D-AA01-36539C501F20}" dt="2024-09-03T09:55:47.103" v="7"/>
          <ac:picMkLst>
            <pc:docMk/>
            <pc:sldMk cId="2769012403" sldId="258"/>
            <ac:picMk id="6" creationId="{8F6ACC3E-8250-7425-93A4-6BD02AD8C1CB}"/>
          </ac:picMkLst>
        </pc:picChg>
        <pc:picChg chg="add mod">
          <ac:chgData name="Ghaida Mustafa" userId="75e74e6c-fef5-439b-ba7b-cc187d3cf612" providerId="ADAL" clId="{AD155F79-8EC9-476D-AA01-36539C501F20}" dt="2024-09-03T09:56:53.468" v="8" actId="931"/>
          <ac:picMkLst>
            <pc:docMk/>
            <pc:sldMk cId="2769012403" sldId="258"/>
            <ac:picMk id="8" creationId="{A9883945-AE9E-83DB-597C-D8740C559859}"/>
          </ac:picMkLst>
        </pc:picChg>
        <pc:picChg chg="add mod">
          <ac:chgData name="Ghaida Mustafa" userId="75e74e6c-fef5-439b-ba7b-cc187d3cf612" providerId="ADAL" clId="{AD155F79-8EC9-476D-AA01-36539C501F20}" dt="2024-09-03T10:05:45.998" v="38" actId="1076"/>
          <ac:picMkLst>
            <pc:docMk/>
            <pc:sldMk cId="2769012403" sldId="258"/>
            <ac:picMk id="12" creationId="{36ED7C38-680B-8AAB-0298-58BA7112F3D2}"/>
          </ac:picMkLst>
        </pc:picChg>
        <pc:picChg chg="add mod">
          <ac:chgData name="Ghaida Mustafa" userId="75e74e6c-fef5-439b-ba7b-cc187d3cf612" providerId="ADAL" clId="{AD155F79-8EC9-476D-AA01-36539C501F20}" dt="2024-09-03T10:10:56.063" v="43" actId="1076"/>
          <ac:picMkLst>
            <pc:docMk/>
            <pc:sldMk cId="2769012403" sldId="258"/>
            <ac:picMk id="13" creationId="{484B2F39-0784-DDFF-DF9A-1F73A5FE9F12}"/>
          </ac:picMkLst>
        </pc:picChg>
        <pc:picChg chg="add mod">
          <ac:chgData name="Ghaida Mustafa" userId="75e74e6c-fef5-439b-ba7b-cc187d3cf612" providerId="ADAL" clId="{AD155F79-8EC9-476D-AA01-36539C501F20}" dt="2024-09-03T10:11:53.650" v="45" actId="164"/>
          <ac:picMkLst>
            <pc:docMk/>
            <pc:sldMk cId="2769012403" sldId="258"/>
            <ac:picMk id="15" creationId="{7633FADC-232D-B4A3-AA1E-2427457F0707}"/>
          </ac:picMkLst>
        </pc:picChg>
        <pc:picChg chg="add mod">
          <ac:chgData name="Ghaida Mustafa" userId="75e74e6c-fef5-439b-ba7b-cc187d3cf612" providerId="ADAL" clId="{AD155F79-8EC9-476D-AA01-36539C501F20}" dt="2024-09-03T10:11:53.650" v="45" actId="164"/>
          <ac:picMkLst>
            <pc:docMk/>
            <pc:sldMk cId="2769012403" sldId="258"/>
            <ac:picMk id="16" creationId="{EE5A7C66-FE16-F356-510B-ED0F8D46B57D}"/>
          </ac:picMkLst>
        </pc:picChg>
        <pc:picChg chg="add mod">
          <ac:chgData name="Ghaida Mustafa" userId="75e74e6c-fef5-439b-ba7b-cc187d3cf612" providerId="ADAL" clId="{AD155F79-8EC9-476D-AA01-36539C501F20}" dt="2024-09-03T10:11:53.650" v="45" actId="164"/>
          <ac:picMkLst>
            <pc:docMk/>
            <pc:sldMk cId="2769012403" sldId="258"/>
            <ac:picMk id="17" creationId="{7613F291-1AE4-7287-420F-827AEEC5533B}"/>
          </ac:picMkLst>
        </pc:picChg>
        <pc:picChg chg="add mod topLvl">
          <ac:chgData name="Ghaida Mustafa" userId="75e74e6c-fef5-439b-ba7b-cc187d3cf612" providerId="ADAL" clId="{AD155F79-8EC9-476D-AA01-36539C501F20}" dt="2024-09-03T10:12:23.451" v="47" actId="1076"/>
          <ac:picMkLst>
            <pc:docMk/>
            <pc:sldMk cId="2769012403" sldId="258"/>
            <ac:picMk id="18" creationId="{4ACE5617-B4D8-B468-D8A7-9DEA3B5FA481}"/>
          </ac:picMkLst>
        </pc:picChg>
        <pc:picChg chg="add mod topLvl">
          <ac:chgData name="Ghaida Mustafa" userId="75e74e6c-fef5-439b-ba7b-cc187d3cf612" providerId="ADAL" clId="{AD155F79-8EC9-476D-AA01-36539C501F20}" dt="2024-09-03T10:24:22.035" v="113" actId="1076"/>
          <ac:picMkLst>
            <pc:docMk/>
            <pc:sldMk cId="2769012403" sldId="258"/>
            <ac:picMk id="19" creationId="{C7FE25A7-D23E-BBA2-8150-7F12E183EFC1}"/>
          </ac:picMkLst>
        </pc:picChg>
        <pc:picChg chg="add mod topLvl">
          <ac:chgData name="Ghaida Mustafa" userId="75e74e6c-fef5-439b-ba7b-cc187d3cf612" providerId="ADAL" clId="{AD155F79-8EC9-476D-AA01-36539C501F20}" dt="2024-09-03T10:12:23.451" v="47" actId="1076"/>
          <ac:picMkLst>
            <pc:docMk/>
            <pc:sldMk cId="2769012403" sldId="258"/>
            <ac:picMk id="20" creationId="{9EE8094F-61DE-C2B9-CE7C-E5C5F09E6E09}"/>
          </ac:picMkLst>
        </pc:picChg>
        <pc:picChg chg="add">
          <ac:chgData name="Ghaida Mustafa" userId="75e74e6c-fef5-439b-ba7b-cc187d3cf612" providerId="ADAL" clId="{AD155F79-8EC9-476D-AA01-36539C501F20}" dt="2024-09-03T10:06:09.971" v="39"/>
          <ac:picMkLst>
            <pc:docMk/>
            <pc:sldMk cId="2769012403" sldId="258"/>
            <ac:picMk id="25" creationId="{790C6B57-9A61-AF8C-2A85-BE18E2245F37}"/>
          </ac:picMkLst>
        </pc:picChg>
        <pc:picChg chg="add">
          <ac:chgData name="Ghaida Mustafa" userId="75e74e6c-fef5-439b-ba7b-cc187d3cf612" providerId="ADAL" clId="{AD155F79-8EC9-476D-AA01-36539C501F20}" dt="2024-09-03T10:08:08.869" v="40"/>
          <ac:picMkLst>
            <pc:docMk/>
            <pc:sldMk cId="2769012403" sldId="258"/>
            <ac:picMk id="26" creationId="{BE3D46A8-3390-40FA-177C-E5B993719333}"/>
          </ac:picMkLst>
        </pc:picChg>
        <pc:picChg chg="add mod">
          <ac:chgData name="Ghaida Mustafa" userId="75e74e6c-fef5-439b-ba7b-cc187d3cf612" providerId="ADAL" clId="{AD155F79-8EC9-476D-AA01-36539C501F20}" dt="2024-09-03T10:10:10.457" v="42"/>
          <ac:picMkLst>
            <pc:docMk/>
            <pc:sldMk cId="2769012403" sldId="258"/>
            <ac:picMk id="28" creationId="{DE257C92-C508-2577-7F99-4DABA392F21D}"/>
          </ac:picMkLst>
        </pc:picChg>
        <pc:picChg chg="add mod">
          <ac:chgData name="Ghaida Mustafa" userId="75e74e6c-fef5-439b-ba7b-cc187d3cf612" providerId="ADAL" clId="{AD155F79-8EC9-476D-AA01-36539C501F20}" dt="2024-09-03T10:10:10.457" v="42"/>
          <ac:picMkLst>
            <pc:docMk/>
            <pc:sldMk cId="2769012403" sldId="258"/>
            <ac:picMk id="29" creationId="{01615BFF-B803-C295-A45F-C8F143B13316}"/>
          </ac:picMkLst>
        </pc:picChg>
        <pc:picChg chg="add mod">
          <ac:chgData name="Ghaida Mustafa" userId="75e74e6c-fef5-439b-ba7b-cc187d3cf612" providerId="ADAL" clId="{AD155F79-8EC9-476D-AA01-36539C501F20}" dt="2024-09-03T10:10:10.457" v="42"/>
          <ac:picMkLst>
            <pc:docMk/>
            <pc:sldMk cId="2769012403" sldId="258"/>
            <ac:picMk id="30" creationId="{EF5FFA5C-DA76-DBAF-1983-DCEFEFA4389D}"/>
          </ac:picMkLst>
        </pc:picChg>
        <pc:picChg chg="add mod">
          <ac:chgData name="Ghaida Mustafa" userId="75e74e6c-fef5-439b-ba7b-cc187d3cf612" providerId="ADAL" clId="{AD155F79-8EC9-476D-AA01-36539C501F20}" dt="2024-09-03T10:29:46.619" v="119"/>
          <ac:picMkLst>
            <pc:docMk/>
            <pc:sldMk cId="2769012403" sldId="258"/>
            <ac:picMk id="50" creationId="{B3E5031F-6D5E-DFFA-D0A3-079D7A966C30}"/>
          </ac:picMkLst>
        </pc:picChg>
        <pc:picChg chg="add del mod">
          <ac:chgData name="Ghaida Mustafa" userId="75e74e6c-fef5-439b-ba7b-cc187d3cf612" providerId="ADAL" clId="{AD155F79-8EC9-476D-AA01-36539C501F20}" dt="2024-09-03T10:30:11.147" v="121"/>
          <ac:picMkLst>
            <pc:docMk/>
            <pc:sldMk cId="2769012403" sldId="258"/>
            <ac:picMk id="51" creationId="{D2E3292D-DC37-0DEF-5D20-18CF8B708471}"/>
          </ac:picMkLst>
        </pc:picChg>
        <pc:picChg chg="add">
          <ac:chgData name="Ghaida Mustafa" userId="75e74e6c-fef5-439b-ba7b-cc187d3cf612" providerId="ADAL" clId="{AD155F79-8EC9-476D-AA01-36539C501F20}" dt="2024-09-03T10:30:13.604" v="122"/>
          <ac:picMkLst>
            <pc:docMk/>
            <pc:sldMk cId="2769012403" sldId="258"/>
            <ac:picMk id="52" creationId="{33D5D0E8-882F-2E08-7CF4-EBD7FCB4DF8C}"/>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6D354C-967A-4006-B17F-F37EDF62DE00}" type="doc">
      <dgm:prSet loTypeId="urn:microsoft.com/office/officeart/2005/8/layout/orgChart1" loCatId="hierarchy" qsTypeId="urn:microsoft.com/office/officeart/2005/8/quickstyle/simple1" qsCatId="simple" csTypeId="urn:microsoft.com/office/officeart/2005/8/colors/accent2_1" csCatId="accent2" phldr="1"/>
      <dgm:spPr/>
      <dgm:t>
        <a:bodyPr/>
        <a:lstStyle/>
        <a:p>
          <a:endParaRPr lang="en-GB"/>
        </a:p>
      </dgm:t>
    </dgm:pt>
    <dgm:pt modelId="{A63ADF02-EEC2-4DC1-9352-E5C3FB613512}">
      <dgm:prSet phldrT="[Text]"/>
      <dgm:spPr/>
      <dgm:t>
        <a:bodyPr/>
        <a:lstStyle/>
        <a:p>
          <a:r>
            <a:rPr lang="en-GB" b="1" dirty="0">
              <a:latin typeface="Times New Roman" panose="02020603050405020304" pitchFamily="18" charset="0"/>
              <a:cs typeface="Times New Roman" panose="02020603050405020304" pitchFamily="18" charset="0"/>
              <a:sym typeface="Helvetica Neue Medium"/>
            </a:rPr>
            <a:t>Propolis with valuable Biological  activities on Skin </a:t>
          </a:r>
          <a:endParaRPr lang="en-GB" dirty="0"/>
        </a:p>
      </dgm:t>
    </dgm:pt>
    <dgm:pt modelId="{0B374995-6E4C-4CAF-89BE-4B9151FE882C}" type="parTrans" cxnId="{0EA32374-0E79-4966-BA19-03AD6F2E43AC}">
      <dgm:prSet/>
      <dgm:spPr/>
      <dgm:t>
        <a:bodyPr/>
        <a:lstStyle/>
        <a:p>
          <a:endParaRPr lang="en-GB"/>
        </a:p>
      </dgm:t>
    </dgm:pt>
    <dgm:pt modelId="{B56710CD-76B7-4060-AEF3-3502DF04068E}" type="sibTrans" cxnId="{0EA32374-0E79-4966-BA19-03AD6F2E43AC}">
      <dgm:prSet/>
      <dgm:spPr/>
      <dgm:t>
        <a:bodyPr/>
        <a:lstStyle/>
        <a:p>
          <a:endParaRPr lang="en-GB"/>
        </a:p>
      </dgm:t>
    </dgm:pt>
    <dgm:pt modelId="{F9DC596F-E9E3-43B4-99E8-E700295B2BAE}">
      <dgm:prSet phldrT="[Text]"/>
      <dgm:spPr/>
      <dgm:t>
        <a:bodyPr/>
        <a:lstStyle/>
        <a:p>
          <a:r>
            <a:rPr lang="en-GB" b="1"/>
            <a:t>Wound healing </a:t>
          </a:r>
          <a:endParaRPr lang="en-GB" b="1" dirty="0"/>
        </a:p>
      </dgm:t>
    </dgm:pt>
    <dgm:pt modelId="{8713DCAD-03BE-49DE-A81F-33B01B81CCC9}" type="parTrans" cxnId="{8CEB62B8-904F-4728-8F76-C5AD68F5405B}">
      <dgm:prSet/>
      <dgm:spPr/>
      <dgm:t>
        <a:bodyPr/>
        <a:lstStyle/>
        <a:p>
          <a:endParaRPr lang="en-GB"/>
        </a:p>
      </dgm:t>
    </dgm:pt>
    <dgm:pt modelId="{E7278A23-D2CF-4387-84FC-DE1AA99105BB}" type="sibTrans" cxnId="{8CEB62B8-904F-4728-8F76-C5AD68F5405B}">
      <dgm:prSet/>
      <dgm:spPr/>
      <dgm:t>
        <a:bodyPr/>
        <a:lstStyle/>
        <a:p>
          <a:endParaRPr lang="en-GB"/>
        </a:p>
      </dgm:t>
    </dgm:pt>
    <dgm:pt modelId="{52ECAB7F-3462-456C-81EB-E57B03E34BB8}">
      <dgm:prSet phldrT="[Text]"/>
      <dgm:spPr/>
      <dgm:t>
        <a:bodyPr/>
        <a:lstStyle/>
        <a:p>
          <a:r>
            <a:rPr lang="en-GB" b="1"/>
            <a:t>UV absorption </a:t>
          </a:r>
          <a:endParaRPr lang="en-GB" b="1" dirty="0"/>
        </a:p>
      </dgm:t>
    </dgm:pt>
    <dgm:pt modelId="{8F9C2C93-34EA-44D4-8BAB-96D64582BC5D}" type="parTrans" cxnId="{46B5EFFF-A07F-407D-81A5-6D961CBCA7D6}">
      <dgm:prSet/>
      <dgm:spPr/>
      <dgm:t>
        <a:bodyPr/>
        <a:lstStyle/>
        <a:p>
          <a:endParaRPr lang="en-GB"/>
        </a:p>
      </dgm:t>
    </dgm:pt>
    <dgm:pt modelId="{DE6F1697-757D-43AC-94FE-6B833272633E}" type="sibTrans" cxnId="{46B5EFFF-A07F-407D-81A5-6D961CBCA7D6}">
      <dgm:prSet/>
      <dgm:spPr/>
      <dgm:t>
        <a:bodyPr/>
        <a:lstStyle/>
        <a:p>
          <a:endParaRPr lang="en-GB"/>
        </a:p>
      </dgm:t>
    </dgm:pt>
    <dgm:pt modelId="{687F566B-6F97-4817-94BA-06551269B759}">
      <dgm:prSet phldrT="[Text]"/>
      <dgm:spPr/>
      <dgm:t>
        <a:bodyPr/>
        <a:lstStyle/>
        <a:p>
          <a:r>
            <a:rPr lang="en-GB" b="1"/>
            <a:t>Antiaging </a:t>
          </a:r>
          <a:endParaRPr lang="en-GB" b="1" dirty="0"/>
        </a:p>
      </dgm:t>
    </dgm:pt>
    <dgm:pt modelId="{74E738C4-9172-4D0A-9C26-C9284620C3B7}" type="parTrans" cxnId="{4973B405-1715-4305-AC37-61989B063979}">
      <dgm:prSet/>
      <dgm:spPr/>
      <dgm:t>
        <a:bodyPr/>
        <a:lstStyle/>
        <a:p>
          <a:endParaRPr lang="en-GB"/>
        </a:p>
      </dgm:t>
    </dgm:pt>
    <dgm:pt modelId="{D5B0C7BF-4CCD-4167-9DBF-46EB57F91D82}" type="sibTrans" cxnId="{4973B405-1715-4305-AC37-61989B063979}">
      <dgm:prSet/>
      <dgm:spPr/>
      <dgm:t>
        <a:bodyPr/>
        <a:lstStyle/>
        <a:p>
          <a:endParaRPr lang="en-GB"/>
        </a:p>
      </dgm:t>
    </dgm:pt>
    <dgm:pt modelId="{BE84795E-7345-4779-9DA1-3000E250D45F}" type="pres">
      <dgm:prSet presAssocID="{036D354C-967A-4006-B17F-F37EDF62DE00}" presName="hierChild1" presStyleCnt="0">
        <dgm:presLayoutVars>
          <dgm:orgChart val="1"/>
          <dgm:chPref val="1"/>
          <dgm:dir/>
          <dgm:animOne val="branch"/>
          <dgm:animLvl val="lvl"/>
          <dgm:resizeHandles/>
        </dgm:presLayoutVars>
      </dgm:prSet>
      <dgm:spPr/>
    </dgm:pt>
    <dgm:pt modelId="{6242B712-63E5-4D76-ADA7-2ADAE6DC73F8}" type="pres">
      <dgm:prSet presAssocID="{A63ADF02-EEC2-4DC1-9352-E5C3FB613512}" presName="hierRoot1" presStyleCnt="0">
        <dgm:presLayoutVars>
          <dgm:hierBranch val="init"/>
        </dgm:presLayoutVars>
      </dgm:prSet>
      <dgm:spPr/>
    </dgm:pt>
    <dgm:pt modelId="{6B834229-B53B-48EB-9EEE-88548357284A}" type="pres">
      <dgm:prSet presAssocID="{A63ADF02-EEC2-4DC1-9352-E5C3FB613512}" presName="rootComposite1" presStyleCnt="0"/>
      <dgm:spPr/>
    </dgm:pt>
    <dgm:pt modelId="{28FB4519-BDE2-4919-B674-01F66B54EF1F}" type="pres">
      <dgm:prSet presAssocID="{A63ADF02-EEC2-4DC1-9352-E5C3FB613512}" presName="rootText1" presStyleLbl="node0" presStyleIdx="0" presStyleCnt="1" custScaleX="191714">
        <dgm:presLayoutVars>
          <dgm:chPref val="3"/>
        </dgm:presLayoutVars>
      </dgm:prSet>
      <dgm:spPr/>
    </dgm:pt>
    <dgm:pt modelId="{DCB51AF0-23F6-4560-81B1-5F957AE2E4CC}" type="pres">
      <dgm:prSet presAssocID="{A63ADF02-EEC2-4DC1-9352-E5C3FB613512}" presName="rootConnector1" presStyleLbl="node1" presStyleIdx="0" presStyleCnt="0"/>
      <dgm:spPr/>
    </dgm:pt>
    <dgm:pt modelId="{BAD293BF-57FF-46BA-9907-600401ECCC34}" type="pres">
      <dgm:prSet presAssocID="{A63ADF02-EEC2-4DC1-9352-E5C3FB613512}" presName="hierChild2" presStyleCnt="0"/>
      <dgm:spPr/>
    </dgm:pt>
    <dgm:pt modelId="{0AC329DD-230E-466E-A11F-E550C8A6C4D4}" type="pres">
      <dgm:prSet presAssocID="{8713DCAD-03BE-49DE-A81F-33B01B81CCC9}" presName="Name37" presStyleLbl="parChTrans1D2" presStyleIdx="0" presStyleCnt="3"/>
      <dgm:spPr/>
    </dgm:pt>
    <dgm:pt modelId="{3FC8197A-496A-4B9A-8935-E269E6F2A8ED}" type="pres">
      <dgm:prSet presAssocID="{F9DC596F-E9E3-43B4-99E8-E700295B2BAE}" presName="hierRoot2" presStyleCnt="0">
        <dgm:presLayoutVars>
          <dgm:hierBranch val="init"/>
        </dgm:presLayoutVars>
      </dgm:prSet>
      <dgm:spPr/>
    </dgm:pt>
    <dgm:pt modelId="{BB0692EF-FC11-4949-8143-C2F7C56777D3}" type="pres">
      <dgm:prSet presAssocID="{F9DC596F-E9E3-43B4-99E8-E700295B2BAE}" presName="rootComposite" presStyleCnt="0"/>
      <dgm:spPr/>
    </dgm:pt>
    <dgm:pt modelId="{8372AACC-96EB-46ED-A75C-FA9B2B6887BB}" type="pres">
      <dgm:prSet presAssocID="{F9DC596F-E9E3-43B4-99E8-E700295B2BAE}" presName="rootText" presStyleLbl="node2" presStyleIdx="0" presStyleCnt="3">
        <dgm:presLayoutVars>
          <dgm:chPref val="3"/>
        </dgm:presLayoutVars>
      </dgm:prSet>
      <dgm:spPr/>
    </dgm:pt>
    <dgm:pt modelId="{C1EF8BE6-1962-4C66-8736-E538DC50A1F8}" type="pres">
      <dgm:prSet presAssocID="{F9DC596F-E9E3-43B4-99E8-E700295B2BAE}" presName="rootConnector" presStyleLbl="node2" presStyleIdx="0" presStyleCnt="3"/>
      <dgm:spPr/>
    </dgm:pt>
    <dgm:pt modelId="{6BFB78CC-C029-4468-8160-9CA44B162ACF}" type="pres">
      <dgm:prSet presAssocID="{F9DC596F-E9E3-43B4-99E8-E700295B2BAE}" presName="hierChild4" presStyleCnt="0"/>
      <dgm:spPr/>
    </dgm:pt>
    <dgm:pt modelId="{6B6E99CB-1A4D-4487-8C24-C3D2A45358D0}" type="pres">
      <dgm:prSet presAssocID="{F9DC596F-E9E3-43B4-99E8-E700295B2BAE}" presName="hierChild5" presStyleCnt="0"/>
      <dgm:spPr/>
    </dgm:pt>
    <dgm:pt modelId="{0BA2BA23-B207-46F0-B19E-E73637DA71F2}" type="pres">
      <dgm:prSet presAssocID="{8F9C2C93-34EA-44D4-8BAB-96D64582BC5D}" presName="Name37" presStyleLbl="parChTrans1D2" presStyleIdx="1" presStyleCnt="3"/>
      <dgm:spPr/>
    </dgm:pt>
    <dgm:pt modelId="{D06B4AA9-FDC1-4318-AFB5-63501EFE785D}" type="pres">
      <dgm:prSet presAssocID="{52ECAB7F-3462-456C-81EB-E57B03E34BB8}" presName="hierRoot2" presStyleCnt="0">
        <dgm:presLayoutVars>
          <dgm:hierBranch val="init"/>
        </dgm:presLayoutVars>
      </dgm:prSet>
      <dgm:spPr/>
    </dgm:pt>
    <dgm:pt modelId="{21ACDC3E-BD36-4867-90F8-AA87F0860EC9}" type="pres">
      <dgm:prSet presAssocID="{52ECAB7F-3462-456C-81EB-E57B03E34BB8}" presName="rootComposite" presStyleCnt="0"/>
      <dgm:spPr/>
    </dgm:pt>
    <dgm:pt modelId="{D53A69C4-7750-466F-A54C-4A56BD9AA9AD}" type="pres">
      <dgm:prSet presAssocID="{52ECAB7F-3462-456C-81EB-E57B03E34BB8}" presName="rootText" presStyleLbl="node2" presStyleIdx="1" presStyleCnt="3">
        <dgm:presLayoutVars>
          <dgm:chPref val="3"/>
        </dgm:presLayoutVars>
      </dgm:prSet>
      <dgm:spPr/>
    </dgm:pt>
    <dgm:pt modelId="{08B2C1B0-A21C-42A0-A8CC-54CBF5139614}" type="pres">
      <dgm:prSet presAssocID="{52ECAB7F-3462-456C-81EB-E57B03E34BB8}" presName="rootConnector" presStyleLbl="node2" presStyleIdx="1" presStyleCnt="3"/>
      <dgm:spPr/>
    </dgm:pt>
    <dgm:pt modelId="{E7AEABC1-8CC6-4B41-92A8-110D81A04417}" type="pres">
      <dgm:prSet presAssocID="{52ECAB7F-3462-456C-81EB-E57B03E34BB8}" presName="hierChild4" presStyleCnt="0"/>
      <dgm:spPr/>
    </dgm:pt>
    <dgm:pt modelId="{FB9195F1-5247-4125-B1AE-4507A46601DF}" type="pres">
      <dgm:prSet presAssocID="{52ECAB7F-3462-456C-81EB-E57B03E34BB8}" presName="hierChild5" presStyleCnt="0"/>
      <dgm:spPr/>
    </dgm:pt>
    <dgm:pt modelId="{5AC72208-199A-4829-BD66-2BA7E2AE0E38}" type="pres">
      <dgm:prSet presAssocID="{74E738C4-9172-4D0A-9C26-C9284620C3B7}" presName="Name37" presStyleLbl="parChTrans1D2" presStyleIdx="2" presStyleCnt="3"/>
      <dgm:spPr/>
    </dgm:pt>
    <dgm:pt modelId="{04C62CA4-CFEB-4805-AC17-8C010B9F99AD}" type="pres">
      <dgm:prSet presAssocID="{687F566B-6F97-4817-94BA-06551269B759}" presName="hierRoot2" presStyleCnt="0">
        <dgm:presLayoutVars>
          <dgm:hierBranch val="init"/>
        </dgm:presLayoutVars>
      </dgm:prSet>
      <dgm:spPr/>
    </dgm:pt>
    <dgm:pt modelId="{8D6D8137-4EA9-428C-BF2D-5EAD6D5637E4}" type="pres">
      <dgm:prSet presAssocID="{687F566B-6F97-4817-94BA-06551269B759}" presName="rootComposite" presStyleCnt="0"/>
      <dgm:spPr/>
    </dgm:pt>
    <dgm:pt modelId="{55DFFAC7-E207-4951-BE51-777DA96572E5}" type="pres">
      <dgm:prSet presAssocID="{687F566B-6F97-4817-94BA-06551269B759}" presName="rootText" presStyleLbl="node2" presStyleIdx="2" presStyleCnt="3">
        <dgm:presLayoutVars>
          <dgm:chPref val="3"/>
        </dgm:presLayoutVars>
      </dgm:prSet>
      <dgm:spPr/>
    </dgm:pt>
    <dgm:pt modelId="{D4EC6BF4-5D97-48DB-B9C0-79F89D46375C}" type="pres">
      <dgm:prSet presAssocID="{687F566B-6F97-4817-94BA-06551269B759}" presName="rootConnector" presStyleLbl="node2" presStyleIdx="2" presStyleCnt="3"/>
      <dgm:spPr/>
    </dgm:pt>
    <dgm:pt modelId="{F870B1A6-605B-495B-8E1D-115246F83E86}" type="pres">
      <dgm:prSet presAssocID="{687F566B-6F97-4817-94BA-06551269B759}" presName="hierChild4" presStyleCnt="0"/>
      <dgm:spPr/>
    </dgm:pt>
    <dgm:pt modelId="{5363C4AF-FC0F-4BEB-BA76-7B378E99F5CB}" type="pres">
      <dgm:prSet presAssocID="{687F566B-6F97-4817-94BA-06551269B759}" presName="hierChild5" presStyleCnt="0"/>
      <dgm:spPr/>
    </dgm:pt>
    <dgm:pt modelId="{0988428D-5C04-43E5-948B-9D1D0E3066EC}" type="pres">
      <dgm:prSet presAssocID="{A63ADF02-EEC2-4DC1-9352-E5C3FB613512}" presName="hierChild3" presStyleCnt="0"/>
      <dgm:spPr/>
    </dgm:pt>
  </dgm:ptLst>
  <dgm:cxnLst>
    <dgm:cxn modelId="{D7E13D03-BF8B-4447-865A-FBECEF0A5DDC}" type="presOf" srcId="{8F9C2C93-34EA-44D4-8BAB-96D64582BC5D}" destId="{0BA2BA23-B207-46F0-B19E-E73637DA71F2}" srcOrd="0" destOrd="0" presId="urn:microsoft.com/office/officeart/2005/8/layout/orgChart1"/>
    <dgm:cxn modelId="{4973B405-1715-4305-AC37-61989B063979}" srcId="{A63ADF02-EEC2-4DC1-9352-E5C3FB613512}" destId="{687F566B-6F97-4817-94BA-06551269B759}" srcOrd="2" destOrd="0" parTransId="{74E738C4-9172-4D0A-9C26-C9284620C3B7}" sibTransId="{D5B0C7BF-4CCD-4167-9DBF-46EB57F91D82}"/>
    <dgm:cxn modelId="{76D79F06-4CA1-48CB-8562-0362C0E23394}" type="presOf" srcId="{687F566B-6F97-4817-94BA-06551269B759}" destId="{D4EC6BF4-5D97-48DB-B9C0-79F89D46375C}" srcOrd="1" destOrd="0" presId="urn:microsoft.com/office/officeart/2005/8/layout/orgChart1"/>
    <dgm:cxn modelId="{C4115707-409E-428A-8616-430849DE7F54}" type="presOf" srcId="{036D354C-967A-4006-B17F-F37EDF62DE00}" destId="{BE84795E-7345-4779-9DA1-3000E250D45F}" srcOrd="0" destOrd="0" presId="urn:microsoft.com/office/officeart/2005/8/layout/orgChart1"/>
    <dgm:cxn modelId="{AFE7673C-C29B-4874-9D86-AED0D603871C}" type="presOf" srcId="{8713DCAD-03BE-49DE-A81F-33B01B81CCC9}" destId="{0AC329DD-230E-466E-A11F-E550C8A6C4D4}" srcOrd="0" destOrd="0" presId="urn:microsoft.com/office/officeart/2005/8/layout/orgChart1"/>
    <dgm:cxn modelId="{E2D5B841-ACB7-46AF-AC88-26CF2BFAE6F5}" type="presOf" srcId="{687F566B-6F97-4817-94BA-06551269B759}" destId="{55DFFAC7-E207-4951-BE51-777DA96572E5}" srcOrd="0" destOrd="0" presId="urn:microsoft.com/office/officeart/2005/8/layout/orgChart1"/>
    <dgm:cxn modelId="{0EA32374-0E79-4966-BA19-03AD6F2E43AC}" srcId="{036D354C-967A-4006-B17F-F37EDF62DE00}" destId="{A63ADF02-EEC2-4DC1-9352-E5C3FB613512}" srcOrd="0" destOrd="0" parTransId="{0B374995-6E4C-4CAF-89BE-4B9151FE882C}" sibTransId="{B56710CD-76B7-4060-AEF3-3502DF04068E}"/>
    <dgm:cxn modelId="{FB588956-CFC1-4749-977C-D515DC497352}" type="presOf" srcId="{52ECAB7F-3462-456C-81EB-E57B03E34BB8}" destId="{D53A69C4-7750-466F-A54C-4A56BD9AA9AD}" srcOrd="0" destOrd="0" presId="urn:microsoft.com/office/officeart/2005/8/layout/orgChart1"/>
    <dgm:cxn modelId="{8CEB62B8-904F-4728-8F76-C5AD68F5405B}" srcId="{A63ADF02-EEC2-4DC1-9352-E5C3FB613512}" destId="{F9DC596F-E9E3-43B4-99E8-E700295B2BAE}" srcOrd="0" destOrd="0" parTransId="{8713DCAD-03BE-49DE-A81F-33B01B81CCC9}" sibTransId="{E7278A23-D2CF-4387-84FC-DE1AA99105BB}"/>
    <dgm:cxn modelId="{901C84BD-FC75-4DCC-8CEB-F930ED3B6F98}" type="presOf" srcId="{A63ADF02-EEC2-4DC1-9352-E5C3FB613512}" destId="{DCB51AF0-23F6-4560-81B1-5F957AE2E4CC}" srcOrd="1" destOrd="0" presId="urn:microsoft.com/office/officeart/2005/8/layout/orgChart1"/>
    <dgm:cxn modelId="{DA5E29CE-98B5-47FC-99BE-5F148D913CAA}" type="presOf" srcId="{F9DC596F-E9E3-43B4-99E8-E700295B2BAE}" destId="{8372AACC-96EB-46ED-A75C-FA9B2B6887BB}" srcOrd="0" destOrd="0" presId="urn:microsoft.com/office/officeart/2005/8/layout/orgChart1"/>
    <dgm:cxn modelId="{0AFED0D4-C46E-4A7C-9628-FE8158C6BC21}" type="presOf" srcId="{F9DC596F-E9E3-43B4-99E8-E700295B2BAE}" destId="{C1EF8BE6-1962-4C66-8736-E538DC50A1F8}" srcOrd="1" destOrd="0" presId="urn:microsoft.com/office/officeart/2005/8/layout/orgChart1"/>
    <dgm:cxn modelId="{49826AD7-DF46-4F23-99F6-A29100A4C19D}" type="presOf" srcId="{74E738C4-9172-4D0A-9C26-C9284620C3B7}" destId="{5AC72208-199A-4829-BD66-2BA7E2AE0E38}" srcOrd="0" destOrd="0" presId="urn:microsoft.com/office/officeart/2005/8/layout/orgChart1"/>
    <dgm:cxn modelId="{B6E815F9-3BDC-4581-BFFC-8347D4EA1B75}" type="presOf" srcId="{52ECAB7F-3462-456C-81EB-E57B03E34BB8}" destId="{08B2C1B0-A21C-42A0-A8CC-54CBF5139614}" srcOrd="1" destOrd="0" presId="urn:microsoft.com/office/officeart/2005/8/layout/orgChart1"/>
    <dgm:cxn modelId="{E2ACD6FA-60C5-40AB-91D0-C5FD0A34C06F}" type="presOf" srcId="{A63ADF02-EEC2-4DC1-9352-E5C3FB613512}" destId="{28FB4519-BDE2-4919-B674-01F66B54EF1F}" srcOrd="0" destOrd="0" presId="urn:microsoft.com/office/officeart/2005/8/layout/orgChart1"/>
    <dgm:cxn modelId="{46B5EFFF-A07F-407D-81A5-6D961CBCA7D6}" srcId="{A63ADF02-EEC2-4DC1-9352-E5C3FB613512}" destId="{52ECAB7F-3462-456C-81EB-E57B03E34BB8}" srcOrd="1" destOrd="0" parTransId="{8F9C2C93-34EA-44D4-8BAB-96D64582BC5D}" sibTransId="{DE6F1697-757D-43AC-94FE-6B833272633E}"/>
    <dgm:cxn modelId="{29A1782C-670D-41B3-B9D7-E2969C2E9DDB}" type="presParOf" srcId="{BE84795E-7345-4779-9DA1-3000E250D45F}" destId="{6242B712-63E5-4D76-ADA7-2ADAE6DC73F8}" srcOrd="0" destOrd="0" presId="urn:microsoft.com/office/officeart/2005/8/layout/orgChart1"/>
    <dgm:cxn modelId="{51131707-2979-44F6-B4E2-FA1699287CA7}" type="presParOf" srcId="{6242B712-63E5-4D76-ADA7-2ADAE6DC73F8}" destId="{6B834229-B53B-48EB-9EEE-88548357284A}" srcOrd="0" destOrd="0" presId="urn:microsoft.com/office/officeart/2005/8/layout/orgChart1"/>
    <dgm:cxn modelId="{AFA1F25E-CB3D-4FBD-A3F7-D5850695444B}" type="presParOf" srcId="{6B834229-B53B-48EB-9EEE-88548357284A}" destId="{28FB4519-BDE2-4919-B674-01F66B54EF1F}" srcOrd="0" destOrd="0" presId="urn:microsoft.com/office/officeart/2005/8/layout/orgChart1"/>
    <dgm:cxn modelId="{D3C9B493-178A-438C-BDDC-4BD3D8EA488D}" type="presParOf" srcId="{6B834229-B53B-48EB-9EEE-88548357284A}" destId="{DCB51AF0-23F6-4560-81B1-5F957AE2E4CC}" srcOrd="1" destOrd="0" presId="urn:microsoft.com/office/officeart/2005/8/layout/orgChart1"/>
    <dgm:cxn modelId="{D6B6FB79-EBA2-48EB-8648-96C5585B30B6}" type="presParOf" srcId="{6242B712-63E5-4D76-ADA7-2ADAE6DC73F8}" destId="{BAD293BF-57FF-46BA-9907-600401ECCC34}" srcOrd="1" destOrd="0" presId="urn:microsoft.com/office/officeart/2005/8/layout/orgChart1"/>
    <dgm:cxn modelId="{22B5CD27-3613-445A-B04E-146C74DFB65C}" type="presParOf" srcId="{BAD293BF-57FF-46BA-9907-600401ECCC34}" destId="{0AC329DD-230E-466E-A11F-E550C8A6C4D4}" srcOrd="0" destOrd="0" presId="urn:microsoft.com/office/officeart/2005/8/layout/orgChart1"/>
    <dgm:cxn modelId="{3348E452-6ADB-447A-8113-DFC32CBB7366}" type="presParOf" srcId="{BAD293BF-57FF-46BA-9907-600401ECCC34}" destId="{3FC8197A-496A-4B9A-8935-E269E6F2A8ED}" srcOrd="1" destOrd="0" presId="urn:microsoft.com/office/officeart/2005/8/layout/orgChart1"/>
    <dgm:cxn modelId="{C8CB8F60-8217-4C2F-99A9-C25152D66CAB}" type="presParOf" srcId="{3FC8197A-496A-4B9A-8935-E269E6F2A8ED}" destId="{BB0692EF-FC11-4949-8143-C2F7C56777D3}" srcOrd="0" destOrd="0" presId="urn:microsoft.com/office/officeart/2005/8/layout/orgChart1"/>
    <dgm:cxn modelId="{63AD783E-3B5C-48CD-B089-479BB4C65F51}" type="presParOf" srcId="{BB0692EF-FC11-4949-8143-C2F7C56777D3}" destId="{8372AACC-96EB-46ED-A75C-FA9B2B6887BB}" srcOrd="0" destOrd="0" presId="urn:microsoft.com/office/officeart/2005/8/layout/orgChart1"/>
    <dgm:cxn modelId="{FF4839A1-D026-4B03-8C5B-C79CB6F1DC7A}" type="presParOf" srcId="{BB0692EF-FC11-4949-8143-C2F7C56777D3}" destId="{C1EF8BE6-1962-4C66-8736-E538DC50A1F8}" srcOrd="1" destOrd="0" presId="urn:microsoft.com/office/officeart/2005/8/layout/orgChart1"/>
    <dgm:cxn modelId="{0DA5547D-D3BE-4171-BFC2-B60B8A44CD50}" type="presParOf" srcId="{3FC8197A-496A-4B9A-8935-E269E6F2A8ED}" destId="{6BFB78CC-C029-4468-8160-9CA44B162ACF}" srcOrd="1" destOrd="0" presId="urn:microsoft.com/office/officeart/2005/8/layout/orgChart1"/>
    <dgm:cxn modelId="{1B6EEC10-1537-4099-B791-7E13401AC3C7}" type="presParOf" srcId="{3FC8197A-496A-4B9A-8935-E269E6F2A8ED}" destId="{6B6E99CB-1A4D-4487-8C24-C3D2A45358D0}" srcOrd="2" destOrd="0" presId="urn:microsoft.com/office/officeart/2005/8/layout/orgChart1"/>
    <dgm:cxn modelId="{1B7A9ECC-6146-410C-B28B-A0C554B32B31}" type="presParOf" srcId="{BAD293BF-57FF-46BA-9907-600401ECCC34}" destId="{0BA2BA23-B207-46F0-B19E-E73637DA71F2}" srcOrd="2" destOrd="0" presId="urn:microsoft.com/office/officeart/2005/8/layout/orgChart1"/>
    <dgm:cxn modelId="{CC889607-BACA-45D2-B83D-62148E5E8F15}" type="presParOf" srcId="{BAD293BF-57FF-46BA-9907-600401ECCC34}" destId="{D06B4AA9-FDC1-4318-AFB5-63501EFE785D}" srcOrd="3" destOrd="0" presId="urn:microsoft.com/office/officeart/2005/8/layout/orgChart1"/>
    <dgm:cxn modelId="{D1D28CA9-DBD8-40BF-AAA3-875011743ADB}" type="presParOf" srcId="{D06B4AA9-FDC1-4318-AFB5-63501EFE785D}" destId="{21ACDC3E-BD36-4867-90F8-AA87F0860EC9}" srcOrd="0" destOrd="0" presId="urn:microsoft.com/office/officeart/2005/8/layout/orgChart1"/>
    <dgm:cxn modelId="{6673E2B8-D4CD-4135-835E-0D6938BF0D0B}" type="presParOf" srcId="{21ACDC3E-BD36-4867-90F8-AA87F0860EC9}" destId="{D53A69C4-7750-466F-A54C-4A56BD9AA9AD}" srcOrd="0" destOrd="0" presId="urn:microsoft.com/office/officeart/2005/8/layout/orgChart1"/>
    <dgm:cxn modelId="{E93F89EA-3D23-4DEF-AB19-88B2BF72D671}" type="presParOf" srcId="{21ACDC3E-BD36-4867-90F8-AA87F0860EC9}" destId="{08B2C1B0-A21C-42A0-A8CC-54CBF5139614}" srcOrd="1" destOrd="0" presId="urn:microsoft.com/office/officeart/2005/8/layout/orgChart1"/>
    <dgm:cxn modelId="{EB111F10-71C0-48C0-8ED3-123F41B549E7}" type="presParOf" srcId="{D06B4AA9-FDC1-4318-AFB5-63501EFE785D}" destId="{E7AEABC1-8CC6-4B41-92A8-110D81A04417}" srcOrd="1" destOrd="0" presId="urn:microsoft.com/office/officeart/2005/8/layout/orgChart1"/>
    <dgm:cxn modelId="{4D5A43FC-77E2-43A7-8997-65915BBFEE9B}" type="presParOf" srcId="{D06B4AA9-FDC1-4318-AFB5-63501EFE785D}" destId="{FB9195F1-5247-4125-B1AE-4507A46601DF}" srcOrd="2" destOrd="0" presId="urn:microsoft.com/office/officeart/2005/8/layout/orgChart1"/>
    <dgm:cxn modelId="{E09E82C5-FBA9-4A9C-8FE0-162278C4D01C}" type="presParOf" srcId="{BAD293BF-57FF-46BA-9907-600401ECCC34}" destId="{5AC72208-199A-4829-BD66-2BA7E2AE0E38}" srcOrd="4" destOrd="0" presId="urn:microsoft.com/office/officeart/2005/8/layout/orgChart1"/>
    <dgm:cxn modelId="{D3CCA812-0497-4546-8515-CD4C38CA676B}" type="presParOf" srcId="{BAD293BF-57FF-46BA-9907-600401ECCC34}" destId="{04C62CA4-CFEB-4805-AC17-8C010B9F99AD}" srcOrd="5" destOrd="0" presId="urn:microsoft.com/office/officeart/2005/8/layout/orgChart1"/>
    <dgm:cxn modelId="{904F696A-970A-4F65-8DBC-9DEE77501159}" type="presParOf" srcId="{04C62CA4-CFEB-4805-AC17-8C010B9F99AD}" destId="{8D6D8137-4EA9-428C-BF2D-5EAD6D5637E4}" srcOrd="0" destOrd="0" presId="urn:microsoft.com/office/officeart/2005/8/layout/orgChart1"/>
    <dgm:cxn modelId="{2C19411D-CE3B-4B8B-AB57-EA9EE35E0BF9}" type="presParOf" srcId="{8D6D8137-4EA9-428C-BF2D-5EAD6D5637E4}" destId="{55DFFAC7-E207-4951-BE51-777DA96572E5}" srcOrd="0" destOrd="0" presId="urn:microsoft.com/office/officeart/2005/8/layout/orgChart1"/>
    <dgm:cxn modelId="{F24465B5-BDD1-486B-9BC4-92410A8966A2}" type="presParOf" srcId="{8D6D8137-4EA9-428C-BF2D-5EAD6D5637E4}" destId="{D4EC6BF4-5D97-48DB-B9C0-79F89D46375C}" srcOrd="1" destOrd="0" presId="urn:microsoft.com/office/officeart/2005/8/layout/orgChart1"/>
    <dgm:cxn modelId="{CAAB64A8-BFD5-47C7-A0ED-1EAF6E4AF53B}" type="presParOf" srcId="{04C62CA4-CFEB-4805-AC17-8C010B9F99AD}" destId="{F870B1A6-605B-495B-8E1D-115246F83E86}" srcOrd="1" destOrd="0" presId="urn:microsoft.com/office/officeart/2005/8/layout/orgChart1"/>
    <dgm:cxn modelId="{C283551D-331D-4D96-B2F4-9D09D0825562}" type="presParOf" srcId="{04C62CA4-CFEB-4805-AC17-8C010B9F99AD}" destId="{5363C4AF-FC0F-4BEB-BA76-7B378E99F5CB}" srcOrd="2" destOrd="0" presId="urn:microsoft.com/office/officeart/2005/8/layout/orgChart1"/>
    <dgm:cxn modelId="{2F13533E-9A43-43D0-A63D-140843CB2B7A}" type="presParOf" srcId="{6242B712-63E5-4D76-ADA7-2ADAE6DC73F8}" destId="{0988428D-5C04-43E5-948B-9D1D0E3066EC}" srcOrd="2" destOrd="0" presId="urn:microsoft.com/office/officeart/2005/8/layout/orgChar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C72208-199A-4829-BD66-2BA7E2AE0E38}">
      <dsp:nvSpPr>
        <dsp:cNvPr id="0" name=""/>
        <dsp:cNvSpPr/>
      </dsp:nvSpPr>
      <dsp:spPr>
        <a:xfrm>
          <a:off x="2965597" y="1041787"/>
          <a:ext cx="2098181" cy="364147"/>
        </a:xfrm>
        <a:custGeom>
          <a:avLst/>
          <a:gdLst/>
          <a:ahLst/>
          <a:cxnLst/>
          <a:rect l="0" t="0" r="0" b="0"/>
          <a:pathLst>
            <a:path>
              <a:moveTo>
                <a:pt x="0" y="0"/>
              </a:moveTo>
              <a:lnTo>
                <a:pt x="0" y="182073"/>
              </a:lnTo>
              <a:lnTo>
                <a:pt x="2098181" y="182073"/>
              </a:lnTo>
              <a:lnTo>
                <a:pt x="2098181" y="36414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BA2BA23-B207-46F0-B19E-E73637DA71F2}">
      <dsp:nvSpPr>
        <dsp:cNvPr id="0" name=""/>
        <dsp:cNvSpPr/>
      </dsp:nvSpPr>
      <dsp:spPr>
        <a:xfrm>
          <a:off x="2919877" y="1041787"/>
          <a:ext cx="91440" cy="364147"/>
        </a:xfrm>
        <a:custGeom>
          <a:avLst/>
          <a:gdLst/>
          <a:ahLst/>
          <a:cxnLst/>
          <a:rect l="0" t="0" r="0" b="0"/>
          <a:pathLst>
            <a:path>
              <a:moveTo>
                <a:pt x="45720" y="0"/>
              </a:moveTo>
              <a:lnTo>
                <a:pt x="45720" y="36414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AC329DD-230E-466E-A11F-E550C8A6C4D4}">
      <dsp:nvSpPr>
        <dsp:cNvPr id="0" name=""/>
        <dsp:cNvSpPr/>
      </dsp:nvSpPr>
      <dsp:spPr>
        <a:xfrm>
          <a:off x="867415" y="1041787"/>
          <a:ext cx="2098181" cy="364147"/>
        </a:xfrm>
        <a:custGeom>
          <a:avLst/>
          <a:gdLst/>
          <a:ahLst/>
          <a:cxnLst/>
          <a:rect l="0" t="0" r="0" b="0"/>
          <a:pathLst>
            <a:path>
              <a:moveTo>
                <a:pt x="2098181" y="0"/>
              </a:moveTo>
              <a:lnTo>
                <a:pt x="2098181" y="182073"/>
              </a:lnTo>
              <a:lnTo>
                <a:pt x="0" y="182073"/>
              </a:lnTo>
              <a:lnTo>
                <a:pt x="0" y="36414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8FB4519-BDE2-4919-B674-01F66B54EF1F}">
      <dsp:nvSpPr>
        <dsp:cNvPr id="0" name=""/>
        <dsp:cNvSpPr/>
      </dsp:nvSpPr>
      <dsp:spPr>
        <a:xfrm>
          <a:off x="1303403" y="174770"/>
          <a:ext cx="3324387" cy="867017"/>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GB" sz="2100" b="1" kern="1200" dirty="0">
              <a:latin typeface="Times New Roman" panose="02020603050405020304" pitchFamily="18" charset="0"/>
              <a:cs typeface="Times New Roman" panose="02020603050405020304" pitchFamily="18" charset="0"/>
              <a:sym typeface="Helvetica Neue Medium"/>
            </a:rPr>
            <a:t>Propolis with valuable Biological  activities on Skin </a:t>
          </a:r>
          <a:endParaRPr lang="en-GB" sz="2100" kern="1200" dirty="0"/>
        </a:p>
      </dsp:txBody>
      <dsp:txXfrm>
        <a:off x="1303403" y="174770"/>
        <a:ext cx="3324387" cy="867017"/>
      </dsp:txXfrm>
    </dsp:sp>
    <dsp:sp modelId="{8372AACC-96EB-46ED-A75C-FA9B2B6887BB}">
      <dsp:nvSpPr>
        <dsp:cNvPr id="0" name=""/>
        <dsp:cNvSpPr/>
      </dsp:nvSpPr>
      <dsp:spPr>
        <a:xfrm>
          <a:off x="398" y="1405934"/>
          <a:ext cx="1734034" cy="867017"/>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GB" sz="2100" b="1" kern="1200"/>
            <a:t>Wound healing </a:t>
          </a:r>
          <a:endParaRPr lang="en-GB" sz="2100" b="1" kern="1200" dirty="0"/>
        </a:p>
      </dsp:txBody>
      <dsp:txXfrm>
        <a:off x="398" y="1405934"/>
        <a:ext cx="1734034" cy="867017"/>
      </dsp:txXfrm>
    </dsp:sp>
    <dsp:sp modelId="{D53A69C4-7750-466F-A54C-4A56BD9AA9AD}">
      <dsp:nvSpPr>
        <dsp:cNvPr id="0" name=""/>
        <dsp:cNvSpPr/>
      </dsp:nvSpPr>
      <dsp:spPr>
        <a:xfrm>
          <a:off x="2098580" y="1405934"/>
          <a:ext cx="1734034" cy="867017"/>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GB" sz="2100" b="1" kern="1200"/>
            <a:t>UV absorption </a:t>
          </a:r>
          <a:endParaRPr lang="en-GB" sz="2100" b="1" kern="1200" dirty="0"/>
        </a:p>
      </dsp:txBody>
      <dsp:txXfrm>
        <a:off x="2098580" y="1405934"/>
        <a:ext cx="1734034" cy="867017"/>
      </dsp:txXfrm>
    </dsp:sp>
    <dsp:sp modelId="{55DFFAC7-E207-4951-BE51-777DA96572E5}">
      <dsp:nvSpPr>
        <dsp:cNvPr id="0" name=""/>
        <dsp:cNvSpPr/>
      </dsp:nvSpPr>
      <dsp:spPr>
        <a:xfrm>
          <a:off x="4196762" y="1405934"/>
          <a:ext cx="1734034" cy="867017"/>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GB" sz="2100" b="1" kern="1200"/>
            <a:t>Antiaging </a:t>
          </a:r>
          <a:endParaRPr lang="en-GB" sz="2100" b="1" kern="1200" dirty="0"/>
        </a:p>
      </dsp:txBody>
      <dsp:txXfrm>
        <a:off x="4196762" y="1405934"/>
        <a:ext cx="1734034" cy="86701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5A48EE-0F6C-4831-BA36-885E876A3A75}" type="datetimeFigureOut">
              <a:rPr lang="en-GB" smtClean="0"/>
              <a:t>01/11/2024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E8D955-8647-49D2-85D1-B25DF9866F01}" type="slidenum">
              <a:rPr lang="en-GB" smtClean="0"/>
              <a:t>‹#›</a:t>
            </a:fld>
            <a:endParaRPr lang="en-GB"/>
          </a:p>
        </p:txBody>
      </p:sp>
    </p:spTree>
    <p:extLst>
      <p:ext uri="{BB962C8B-B14F-4D97-AF65-F5344CB8AC3E}">
        <p14:creationId xmlns:p14="http://schemas.microsoft.com/office/powerpoint/2010/main" val="3603436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BE8D955-8647-49D2-85D1-B25DF9866F01}" type="slidenum">
              <a:rPr lang="en-GB" smtClean="0"/>
              <a:t>1</a:t>
            </a:fld>
            <a:endParaRPr lang="en-GB"/>
          </a:p>
        </p:txBody>
      </p:sp>
    </p:spTree>
    <p:extLst>
      <p:ext uri="{BB962C8B-B14F-4D97-AF65-F5344CB8AC3E}">
        <p14:creationId xmlns:p14="http://schemas.microsoft.com/office/powerpoint/2010/main" val="4055367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3B48B-13C0-0AE3-AC54-AC271EDA2F4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5AA895A-61EB-FB8F-21C1-F3A65F90E24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3FC20D0-424B-F2E4-0559-33C100CFF2D3}"/>
              </a:ext>
            </a:extLst>
          </p:cNvPr>
          <p:cNvSpPr>
            <a:spLocks noGrp="1"/>
          </p:cNvSpPr>
          <p:nvPr>
            <p:ph type="dt" sz="half" idx="10"/>
          </p:nvPr>
        </p:nvSpPr>
        <p:spPr/>
        <p:txBody>
          <a:bodyPr/>
          <a:lstStyle/>
          <a:p>
            <a:fld id="{9043AB0C-0C26-42EA-8AA9-46CACFEA1BE3}" type="datetime1">
              <a:rPr lang="en-GB" smtClean="0"/>
              <a:t>01/11/2024</a:t>
            </a:fld>
            <a:endParaRPr lang="en-GB"/>
          </a:p>
        </p:txBody>
      </p:sp>
      <p:sp>
        <p:nvSpPr>
          <p:cNvPr id="5" name="Footer Placeholder 4">
            <a:extLst>
              <a:ext uri="{FF2B5EF4-FFF2-40B4-BE49-F238E27FC236}">
                <a16:creationId xmlns:a16="http://schemas.microsoft.com/office/drawing/2014/main" id="{02D09295-841D-172E-B970-4A287019F67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3FC91C8-633A-2159-62C5-F824594DB6C1}"/>
              </a:ext>
            </a:extLst>
          </p:cNvPr>
          <p:cNvSpPr>
            <a:spLocks noGrp="1"/>
          </p:cNvSpPr>
          <p:nvPr>
            <p:ph type="sldNum" sz="quarter" idx="12"/>
          </p:nvPr>
        </p:nvSpPr>
        <p:spPr/>
        <p:txBody>
          <a:bodyPr/>
          <a:lstStyle/>
          <a:p>
            <a:fld id="{A9292F91-6496-45CC-8A0B-29D5626768CF}" type="slidenum">
              <a:rPr lang="en-GB" smtClean="0"/>
              <a:t>‹#›</a:t>
            </a:fld>
            <a:endParaRPr lang="en-GB"/>
          </a:p>
        </p:txBody>
      </p:sp>
    </p:spTree>
    <p:extLst>
      <p:ext uri="{BB962C8B-B14F-4D97-AF65-F5344CB8AC3E}">
        <p14:creationId xmlns:p14="http://schemas.microsoft.com/office/powerpoint/2010/main" val="747192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F3B49-0F85-72B6-CB03-3B9BF5D8BB4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4B960F0-6886-AF60-B765-B34BF51EEBC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77E23E3-B11A-DB26-CB76-C05F22A1A49A}"/>
              </a:ext>
            </a:extLst>
          </p:cNvPr>
          <p:cNvSpPr>
            <a:spLocks noGrp="1"/>
          </p:cNvSpPr>
          <p:nvPr>
            <p:ph type="dt" sz="half" idx="10"/>
          </p:nvPr>
        </p:nvSpPr>
        <p:spPr/>
        <p:txBody>
          <a:bodyPr/>
          <a:lstStyle/>
          <a:p>
            <a:fld id="{D1C021FA-0E9F-41C5-ACF2-818A09EABBFF}" type="datetime1">
              <a:rPr lang="en-GB" smtClean="0"/>
              <a:t>01/11/2024</a:t>
            </a:fld>
            <a:endParaRPr lang="en-GB"/>
          </a:p>
        </p:txBody>
      </p:sp>
      <p:sp>
        <p:nvSpPr>
          <p:cNvPr id="5" name="Footer Placeholder 4">
            <a:extLst>
              <a:ext uri="{FF2B5EF4-FFF2-40B4-BE49-F238E27FC236}">
                <a16:creationId xmlns:a16="http://schemas.microsoft.com/office/drawing/2014/main" id="{A3824A12-B806-5AD1-D0C9-8563E79516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5DDB6A2-C88E-7857-BEC4-17B9E2775506}"/>
              </a:ext>
            </a:extLst>
          </p:cNvPr>
          <p:cNvSpPr>
            <a:spLocks noGrp="1"/>
          </p:cNvSpPr>
          <p:nvPr>
            <p:ph type="sldNum" sz="quarter" idx="12"/>
          </p:nvPr>
        </p:nvSpPr>
        <p:spPr/>
        <p:txBody>
          <a:bodyPr/>
          <a:lstStyle/>
          <a:p>
            <a:fld id="{A9292F91-6496-45CC-8A0B-29D5626768CF}" type="slidenum">
              <a:rPr lang="en-GB" smtClean="0"/>
              <a:t>‹#›</a:t>
            </a:fld>
            <a:endParaRPr lang="en-GB"/>
          </a:p>
        </p:txBody>
      </p:sp>
    </p:spTree>
    <p:extLst>
      <p:ext uri="{BB962C8B-B14F-4D97-AF65-F5344CB8AC3E}">
        <p14:creationId xmlns:p14="http://schemas.microsoft.com/office/powerpoint/2010/main" val="361525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BAEC2E-E498-CB27-4868-9C0FBB5D9BD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AF55AE4-DFB7-335E-F85B-01FD8F0B2D7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92E1675-E6F1-6DD6-E2CE-5BC1C950EE30}"/>
              </a:ext>
            </a:extLst>
          </p:cNvPr>
          <p:cNvSpPr>
            <a:spLocks noGrp="1"/>
          </p:cNvSpPr>
          <p:nvPr>
            <p:ph type="dt" sz="half" idx="10"/>
          </p:nvPr>
        </p:nvSpPr>
        <p:spPr/>
        <p:txBody>
          <a:bodyPr/>
          <a:lstStyle/>
          <a:p>
            <a:fld id="{7D36B0B9-9750-4C2E-ADFB-0CF3FBA01BA8}" type="datetime1">
              <a:rPr lang="en-GB" smtClean="0"/>
              <a:t>01/11/2024</a:t>
            </a:fld>
            <a:endParaRPr lang="en-GB"/>
          </a:p>
        </p:txBody>
      </p:sp>
      <p:sp>
        <p:nvSpPr>
          <p:cNvPr id="5" name="Footer Placeholder 4">
            <a:extLst>
              <a:ext uri="{FF2B5EF4-FFF2-40B4-BE49-F238E27FC236}">
                <a16:creationId xmlns:a16="http://schemas.microsoft.com/office/drawing/2014/main" id="{14EC3911-6AB2-B176-4B7E-7584133738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A633DC-BDC8-47E9-E9EB-AF66D5A78B2A}"/>
              </a:ext>
            </a:extLst>
          </p:cNvPr>
          <p:cNvSpPr>
            <a:spLocks noGrp="1"/>
          </p:cNvSpPr>
          <p:nvPr>
            <p:ph type="sldNum" sz="quarter" idx="12"/>
          </p:nvPr>
        </p:nvSpPr>
        <p:spPr/>
        <p:txBody>
          <a:bodyPr/>
          <a:lstStyle/>
          <a:p>
            <a:fld id="{A9292F91-6496-45CC-8A0B-29D5626768CF}" type="slidenum">
              <a:rPr lang="en-GB" smtClean="0"/>
              <a:t>‹#›</a:t>
            </a:fld>
            <a:endParaRPr lang="en-GB"/>
          </a:p>
        </p:txBody>
      </p:sp>
    </p:spTree>
    <p:extLst>
      <p:ext uri="{BB962C8B-B14F-4D97-AF65-F5344CB8AC3E}">
        <p14:creationId xmlns:p14="http://schemas.microsoft.com/office/powerpoint/2010/main" val="32843259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10AC0-61B2-D4BC-34A9-B1DC0E8AF6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192E30D-ADB9-7BA7-9584-8360A049DF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8FF811F-DD1D-B3B3-AAE8-49464663411A}"/>
              </a:ext>
            </a:extLst>
          </p:cNvPr>
          <p:cNvSpPr>
            <a:spLocks noGrp="1"/>
          </p:cNvSpPr>
          <p:nvPr>
            <p:ph type="dt" sz="half" idx="10"/>
          </p:nvPr>
        </p:nvSpPr>
        <p:spPr/>
        <p:txBody>
          <a:bodyPr/>
          <a:lstStyle/>
          <a:p>
            <a:fld id="{6E7C1E8E-F676-48D2-AD23-15488645F32B}" type="datetime1">
              <a:rPr lang="en-GB" smtClean="0"/>
              <a:t>01/11/2024</a:t>
            </a:fld>
            <a:endParaRPr lang="en-GB"/>
          </a:p>
        </p:txBody>
      </p:sp>
      <p:sp>
        <p:nvSpPr>
          <p:cNvPr id="5" name="Footer Placeholder 4">
            <a:extLst>
              <a:ext uri="{FF2B5EF4-FFF2-40B4-BE49-F238E27FC236}">
                <a16:creationId xmlns:a16="http://schemas.microsoft.com/office/drawing/2014/main" id="{9CB487C4-742F-D586-D30B-A7874896A9E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61B385-9FE0-C977-1007-9DBEC5FF6E36}"/>
              </a:ext>
            </a:extLst>
          </p:cNvPr>
          <p:cNvSpPr>
            <a:spLocks noGrp="1"/>
          </p:cNvSpPr>
          <p:nvPr>
            <p:ph type="sldNum" sz="quarter" idx="12"/>
          </p:nvPr>
        </p:nvSpPr>
        <p:spPr/>
        <p:txBody>
          <a:bodyPr/>
          <a:lstStyle/>
          <a:p>
            <a:fld id="{107CB492-BFBB-43C3-B34E-0103625857CC}" type="slidenum">
              <a:rPr lang="en-GB" smtClean="0"/>
              <a:t>‹#›</a:t>
            </a:fld>
            <a:endParaRPr lang="en-GB"/>
          </a:p>
        </p:txBody>
      </p:sp>
      <p:sp>
        <p:nvSpPr>
          <p:cNvPr id="8" name="Content Placeholder 7">
            <a:extLst>
              <a:ext uri="{FF2B5EF4-FFF2-40B4-BE49-F238E27FC236}">
                <a16:creationId xmlns:a16="http://schemas.microsoft.com/office/drawing/2014/main" id="{AB01E484-C847-4C73-3B12-5FFE8489EDAE}"/>
              </a:ext>
            </a:extLst>
          </p:cNvPr>
          <p:cNvSpPr>
            <a:spLocks noGrp="1"/>
          </p:cNvSpPr>
          <p:nvPr>
            <p:ph sz="quarter" idx="13"/>
          </p:nvPr>
        </p:nvSpPr>
        <p:spPr>
          <a:xfrm>
            <a:off x="-1044575" y="4229100"/>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86071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F8A23-1C86-BC52-BC57-BE95E6431AF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4479095-41DB-E9CE-143A-1C2574B50A0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B57059-9CBD-C5A1-0F24-503C7573B075}"/>
              </a:ext>
            </a:extLst>
          </p:cNvPr>
          <p:cNvSpPr>
            <a:spLocks noGrp="1"/>
          </p:cNvSpPr>
          <p:nvPr>
            <p:ph type="dt" sz="half" idx="10"/>
          </p:nvPr>
        </p:nvSpPr>
        <p:spPr/>
        <p:txBody>
          <a:bodyPr/>
          <a:lstStyle/>
          <a:p>
            <a:fld id="{3A872866-6A27-4CBF-A647-1E3B46B84160}" type="datetime1">
              <a:rPr lang="en-GB" smtClean="0"/>
              <a:t>01/11/2024</a:t>
            </a:fld>
            <a:endParaRPr lang="en-GB"/>
          </a:p>
        </p:txBody>
      </p:sp>
      <p:sp>
        <p:nvSpPr>
          <p:cNvPr id="5" name="Footer Placeholder 4">
            <a:extLst>
              <a:ext uri="{FF2B5EF4-FFF2-40B4-BE49-F238E27FC236}">
                <a16:creationId xmlns:a16="http://schemas.microsoft.com/office/drawing/2014/main" id="{DA318C2A-BE95-6232-80C5-00E87AA3EF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3D45A5-7C2D-1CEA-E9E8-B3CBB608C677}"/>
              </a:ext>
            </a:extLst>
          </p:cNvPr>
          <p:cNvSpPr>
            <a:spLocks noGrp="1"/>
          </p:cNvSpPr>
          <p:nvPr>
            <p:ph type="sldNum" sz="quarter" idx="12"/>
          </p:nvPr>
        </p:nvSpPr>
        <p:spPr/>
        <p:txBody>
          <a:bodyPr/>
          <a:lstStyle/>
          <a:p>
            <a:fld id="{107CB492-BFBB-43C3-B34E-0103625857CC}" type="slidenum">
              <a:rPr lang="en-GB" smtClean="0"/>
              <a:t>‹#›</a:t>
            </a:fld>
            <a:endParaRPr lang="en-GB"/>
          </a:p>
        </p:txBody>
      </p:sp>
    </p:spTree>
    <p:extLst>
      <p:ext uri="{BB962C8B-B14F-4D97-AF65-F5344CB8AC3E}">
        <p14:creationId xmlns:p14="http://schemas.microsoft.com/office/powerpoint/2010/main" val="22391481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1DF9F-AE27-32C0-36EB-1B6A50B69D1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8610AFD-C96C-7240-05D8-767E10DB890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7BE12E-B323-5E97-7CB0-CD87E760881A}"/>
              </a:ext>
            </a:extLst>
          </p:cNvPr>
          <p:cNvSpPr>
            <a:spLocks noGrp="1"/>
          </p:cNvSpPr>
          <p:nvPr>
            <p:ph type="dt" sz="half" idx="10"/>
          </p:nvPr>
        </p:nvSpPr>
        <p:spPr/>
        <p:txBody>
          <a:bodyPr/>
          <a:lstStyle/>
          <a:p>
            <a:fld id="{E73B3943-EBAA-412B-B6B5-1CF53C620F30}" type="datetime1">
              <a:rPr lang="en-GB" smtClean="0"/>
              <a:t>01/11/2024</a:t>
            </a:fld>
            <a:endParaRPr lang="en-GB"/>
          </a:p>
        </p:txBody>
      </p:sp>
      <p:sp>
        <p:nvSpPr>
          <p:cNvPr id="5" name="Footer Placeholder 4">
            <a:extLst>
              <a:ext uri="{FF2B5EF4-FFF2-40B4-BE49-F238E27FC236}">
                <a16:creationId xmlns:a16="http://schemas.microsoft.com/office/drawing/2014/main" id="{9CB3ED76-61F9-3048-153A-9733C4667A2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284F06-E5AF-6A5A-63DD-448D215C51CC}"/>
              </a:ext>
            </a:extLst>
          </p:cNvPr>
          <p:cNvSpPr>
            <a:spLocks noGrp="1"/>
          </p:cNvSpPr>
          <p:nvPr>
            <p:ph type="sldNum" sz="quarter" idx="12"/>
          </p:nvPr>
        </p:nvSpPr>
        <p:spPr/>
        <p:txBody>
          <a:bodyPr/>
          <a:lstStyle/>
          <a:p>
            <a:fld id="{107CB492-BFBB-43C3-B34E-0103625857CC}" type="slidenum">
              <a:rPr lang="en-GB" smtClean="0"/>
              <a:t>‹#›</a:t>
            </a:fld>
            <a:endParaRPr lang="en-GB"/>
          </a:p>
        </p:txBody>
      </p:sp>
    </p:spTree>
    <p:extLst>
      <p:ext uri="{BB962C8B-B14F-4D97-AF65-F5344CB8AC3E}">
        <p14:creationId xmlns:p14="http://schemas.microsoft.com/office/powerpoint/2010/main" val="16210222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B813A-30D3-F62C-D321-FB2B9E01B7D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64415A1-9884-808C-C248-41D1C645204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43FF033-10A8-E8AD-2C8A-815995C0CC6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BE7C4C6-BB67-5AF9-A315-FA40CDA241EF}"/>
              </a:ext>
            </a:extLst>
          </p:cNvPr>
          <p:cNvSpPr>
            <a:spLocks noGrp="1"/>
          </p:cNvSpPr>
          <p:nvPr>
            <p:ph type="dt" sz="half" idx="10"/>
          </p:nvPr>
        </p:nvSpPr>
        <p:spPr/>
        <p:txBody>
          <a:bodyPr/>
          <a:lstStyle/>
          <a:p>
            <a:fld id="{EFE31513-D315-429A-8E1F-688C4E179A72}" type="datetime1">
              <a:rPr lang="en-GB" smtClean="0"/>
              <a:t>01/11/2024</a:t>
            </a:fld>
            <a:endParaRPr lang="en-GB"/>
          </a:p>
        </p:txBody>
      </p:sp>
      <p:sp>
        <p:nvSpPr>
          <p:cNvPr id="6" name="Footer Placeholder 5">
            <a:extLst>
              <a:ext uri="{FF2B5EF4-FFF2-40B4-BE49-F238E27FC236}">
                <a16:creationId xmlns:a16="http://schemas.microsoft.com/office/drawing/2014/main" id="{8A795732-C90E-BE2E-35E2-5BEFCCB48F9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3B9AA14-C590-2DFD-83DB-B8BF48685D4F}"/>
              </a:ext>
            </a:extLst>
          </p:cNvPr>
          <p:cNvSpPr>
            <a:spLocks noGrp="1"/>
          </p:cNvSpPr>
          <p:nvPr>
            <p:ph type="sldNum" sz="quarter" idx="12"/>
          </p:nvPr>
        </p:nvSpPr>
        <p:spPr/>
        <p:txBody>
          <a:bodyPr/>
          <a:lstStyle/>
          <a:p>
            <a:fld id="{107CB492-BFBB-43C3-B34E-0103625857CC}" type="slidenum">
              <a:rPr lang="en-GB" smtClean="0"/>
              <a:t>‹#›</a:t>
            </a:fld>
            <a:endParaRPr lang="en-GB"/>
          </a:p>
        </p:txBody>
      </p:sp>
    </p:spTree>
    <p:extLst>
      <p:ext uri="{BB962C8B-B14F-4D97-AF65-F5344CB8AC3E}">
        <p14:creationId xmlns:p14="http://schemas.microsoft.com/office/powerpoint/2010/main" val="1979876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CF6D6-4CDF-659C-45DC-7F33D2CF2F1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FAB16F1-B404-D922-E484-F55084A067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F6E6917-55F4-1E6E-F3D0-DCE120FA0F5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865ADE6-3491-3DFF-FB1C-D62EA49234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C189883-6673-1D86-59A6-E9995CC2C3B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A9C307E-9584-E702-D963-A4F5E9660599}"/>
              </a:ext>
            </a:extLst>
          </p:cNvPr>
          <p:cNvSpPr>
            <a:spLocks noGrp="1"/>
          </p:cNvSpPr>
          <p:nvPr>
            <p:ph type="dt" sz="half" idx="10"/>
          </p:nvPr>
        </p:nvSpPr>
        <p:spPr/>
        <p:txBody>
          <a:bodyPr/>
          <a:lstStyle/>
          <a:p>
            <a:fld id="{06B9CF7A-709E-4E37-BE81-E94B037E6E59}" type="datetime1">
              <a:rPr lang="en-GB" smtClean="0"/>
              <a:t>01/11/2024</a:t>
            </a:fld>
            <a:endParaRPr lang="en-GB"/>
          </a:p>
        </p:txBody>
      </p:sp>
      <p:sp>
        <p:nvSpPr>
          <p:cNvPr id="8" name="Footer Placeholder 7">
            <a:extLst>
              <a:ext uri="{FF2B5EF4-FFF2-40B4-BE49-F238E27FC236}">
                <a16:creationId xmlns:a16="http://schemas.microsoft.com/office/drawing/2014/main" id="{AAF9B46D-A1BD-A359-676E-7692D12845A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0C070F8-B745-62CF-0D2D-581D3E4DA140}"/>
              </a:ext>
            </a:extLst>
          </p:cNvPr>
          <p:cNvSpPr>
            <a:spLocks noGrp="1"/>
          </p:cNvSpPr>
          <p:nvPr>
            <p:ph type="sldNum" sz="quarter" idx="12"/>
          </p:nvPr>
        </p:nvSpPr>
        <p:spPr/>
        <p:txBody>
          <a:bodyPr/>
          <a:lstStyle/>
          <a:p>
            <a:fld id="{107CB492-BFBB-43C3-B34E-0103625857CC}" type="slidenum">
              <a:rPr lang="en-GB" smtClean="0"/>
              <a:t>‹#›</a:t>
            </a:fld>
            <a:endParaRPr lang="en-GB"/>
          </a:p>
        </p:txBody>
      </p:sp>
    </p:spTree>
    <p:extLst>
      <p:ext uri="{BB962C8B-B14F-4D97-AF65-F5344CB8AC3E}">
        <p14:creationId xmlns:p14="http://schemas.microsoft.com/office/powerpoint/2010/main" val="32282759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7D2F4-A892-CED9-A600-C28ADD89B5D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3DA1530-15D6-C609-DB56-C78624318FCA}"/>
              </a:ext>
            </a:extLst>
          </p:cNvPr>
          <p:cNvSpPr>
            <a:spLocks noGrp="1"/>
          </p:cNvSpPr>
          <p:nvPr>
            <p:ph type="dt" sz="half" idx="10"/>
          </p:nvPr>
        </p:nvSpPr>
        <p:spPr/>
        <p:txBody>
          <a:bodyPr/>
          <a:lstStyle/>
          <a:p>
            <a:fld id="{7D941566-3771-49FB-A3DA-C27A8C3A6015}" type="datetime1">
              <a:rPr lang="en-GB" smtClean="0"/>
              <a:t>01/11/2024</a:t>
            </a:fld>
            <a:endParaRPr lang="en-GB"/>
          </a:p>
        </p:txBody>
      </p:sp>
      <p:sp>
        <p:nvSpPr>
          <p:cNvPr id="4" name="Footer Placeholder 3">
            <a:extLst>
              <a:ext uri="{FF2B5EF4-FFF2-40B4-BE49-F238E27FC236}">
                <a16:creationId xmlns:a16="http://schemas.microsoft.com/office/drawing/2014/main" id="{F874A57F-9CF6-C3BC-D963-16D0CB5ABEB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D6C6729-9525-8A2F-A055-A4447E495C7C}"/>
              </a:ext>
            </a:extLst>
          </p:cNvPr>
          <p:cNvSpPr>
            <a:spLocks noGrp="1"/>
          </p:cNvSpPr>
          <p:nvPr>
            <p:ph type="sldNum" sz="quarter" idx="12"/>
          </p:nvPr>
        </p:nvSpPr>
        <p:spPr/>
        <p:txBody>
          <a:bodyPr/>
          <a:lstStyle/>
          <a:p>
            <a:fld id="{107CB492-BFBB-43C3-B34E-0103625857CC}" type="slidenum">
              <a:rPr lang="en-GB" smtClean="0"/>
              <a:t>‹#›</a:t>
            </a:fld>
            <a:endParaRPr lang="en-GB"/>
          </a:p>
        </p:txBody>
      </p:sp>
    </p:spTree>
    <p:extLst>
      <p:ext uri="{BB962C8B-B14F-4D97-AF65-F5344CB8AC3E}">
        <p14:creationId xmlns:p14="http://schemas.microsoft.com/office/powerpoint/2010/main" val="14605246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7051CA-EEB6-7F93-2357-3A9825EBBE2D}"/>
              </a:ext>
            </a:extLst>
          </p:cNvPr>
          <p:cNvSpPr>
            <a:spLocks noGrp="1"/>
          </p:cNvSpPr>
          <p:nvPr>
            <p:ph type="dt" sz="half" idx="10"/>
          </p:nvPr>
        </p:nvSpPr>
        <p:spPr/>
        <p:txBody>
          <a:bodyPr/>
          <a:lstStyle/>
          <a:p>
            <a:fld id="{083E537B-BAF1-4CD3-8E90-6458F66622E6}" type="datetime1">
              <a:rPr lang="en-GB" smtClean="0"/>
              <a:t>01/11/2024</a:t>
            </a:fld>
            <a:endParaRPr lang="en-GB"/>
          </a:p>
        </p:txBody>
      </p:sp>
      <p:sp>
        <p:nvSpPr>
          <p:cNvPr id="3" name="Footer Placeholder 2">
            <a:extLst>
              <a:ext uri="{FF2B5EF4-FFF2-40B4-BE49-F238E27FC236}">
                <a16:creationId xmlns:a16="http://schemas.microsoft.com/office/drawing/2014/main" id="{8EECA5D5-A1A2-ADF0-E401-12424F9882F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FEE56F4-5C51-0FC0-333A-09219E7B3684}"/>
              </a:ext>
            </a:extLst>
          </p:cNvPr>
          <p:cNvSpPr>
            <a:spLocks noGrp="1"/>
          </p:cNvSpPr>
          <p:nvPr>
            <p:ph type="sldNum" sz="quarter" idx="12"/>
          </p:nvPr>
        </p:nvSpPr>
        <p:spPr/>
        <p:txBody>
          <a:bodyPr/>
          <a:lstStyle/>
          <a:p>
            <a:fld id="{107CB492-BFBB-43C3-B34E-0103625857CC}" type="slidenum">
              <a:rPr lang="en-GB" smtClean="0"/>
              <a:t>‹#›</a:t>
            </a:fld>
            <a:endParaRPr lang="en-GB"/>
          </a:p>
        </p:txBody>
      </p:sp>
    </p:spTree>
    <p:extLst>
      <p:ext uri="{BB962C8B-B14F-4D97-AF65-F5344CB8AC3E}">
        <p14:creationId xmlns:p14="http://schemas.microsoft.com/office/powerpoint/2010/main" val="6596591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2EFAB-076D-F80D-8804-3C0E00BC5F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A33034F-F778-0020-DDBD-7F0714C35DC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46BE570-AAD5-A1E9-EC98-976965AE25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65D7AE-1560-BE1A-75F4-6A933564AE7D}"/>
              </a:ext>
            </a:extLst>
          </p:cNvPr>
          <p:cNvSpPr>
            <a:spLocks noGrp="1"/>
          </p:cNvSpPr>
          <p:nvPr>
            <p:ph type="dt" sz="half" idx="10"/>
          </p:nvPr>
        </p:nvSpPr>
        <p:spPr/>
        <p:txBody>
          <a:bodyPr/>
          <a:lstStyle/>
          <a:p>
            <a:fld id="{3EA6EC59-39B9-4C06-9A49-44115FE1CE22}" type="datetime1">
              <a:rPr lang="en-GB" smtClean="0"/>
              <a:t>01/11/2024</a:t>
            </a:fld>
            <a:endParaRPr lang="en-GB"/>
          </a:p>
        </p:txBody>
      </p:sp>
      <p:sp>
        <p:nvSpPr>
          <p:cNvPr id="6" name="Footer Placeholder 5">
            <a:extLst>
              <a:ext uri="{FF2B5EF4-FFF2-40B4-BE49-F238E27FC236}">
                <a16:creationId xmlns:a16="http://schemas.microsoft.com/office/drawing/2014/main" id="{CF1632FB-90A8-BF21-CB4C-97AE58F19C5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83E23D6-4B4A-98F4-654A-0A05984E5EB5}"/>
              </a:ext>
            </a:extLst>
          </p:cNvPr>
          <p:cNvSpPr>
            <a:spLocks noGrp="1"/>
          </p:cNvSpPr>
          <p:nvPr>
            <p:ph type="sldNum" sz="quarter" idx="12"/>
          </p:nvPr>
        </p:nvSpPr>
        <p:spPr/>
        <p:txBody>
          <a:bodyPr/>
          <a:lstStyle/>
          <a:p>
            <a:fld id="{107CB492-BFBB-43C3-B34E-0103625857CC}" type="slidenum">
              <a:rPr lang="en-GB" smtClean="0"/>
              <a:t>‹#›</a:t>
            </a:fld>
            <a:endParaRPr lang="en-GB"/>
          </a:p>
        </p:txBody>
      </p:sp>
    </p:spTree>
    <p:extLst>
      <p:ext uri="{BB962C8B-B14F-4D97-AF65-F5344CB8AC3E}">
        <p14:creationId xmlns:p14="http://schemas.microsoft.com/office/powerpoint/2010/main" val="687186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FAD77-5F24-E37D-DF36-C4AA7436BAF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7F9AD7-921C-0CDD-F74C-0D7372C2E7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72F7A85-2472-187F-96EA-566F520E2D60}"/>
              </a:ext>
            </a:extLst>
          </p:cNvPr>
          <p:cNvSpPr>
            <a:spLocks noGrp="1"/>
          </p:cNvSpPr>
          <p:nvPr>
            <p:ph type="dt" sz="half" idx="10"/>
          </p:nvPr>
        </p:nvSpPr>
        <p:spPr/>
        <p:txBody>
          <a:bodyPr/>
          <a:lstStyle/>
          <a:p>
            <a:fld id="{C1E6576E-D7EB-4EC4-B510-F75A83DEF3AB}" type="datetime1">
              <a:rPr lang="en-GB" smtClean="0"/>
              <a:t>01/11/2024</a:t>
            </a:fld>
            <a:endParaRPr lang="en-GB"/>
          </a:p>
        </p:txBody>
      </p:sp>
      <p:sp>
        <p:nvSpPr>
          <p:cNvPr id="5" name="Footer Placeholder 4">
            <a:extLst>
              <a:ext uri="{FF2B5EF4-FFF2-40B4-BE49-F238E27FC236}">
                <a16:creationId xmlns:a16="http://schemas.microsoft.com/office/drawing/2014/main" id="{C51EDE58-88D3-9D59-BA5A-519EB795AAF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BF89AB-A1D7-C770-1372-6812DB669A1B}"/>
              </a:ext>
            </a:extLst>
          </p:cNvPr>
          <p:cNvSpPr>
            <a:spLocks noGrp="1"/>
          </p:cNvSpPr>
          <p:nvPr>
            <p:ph type="sldNum" sz="quarter" idx="12"/>
          </p:nvPr>
        </p:nvSpPr>
        <p:spPr/>
        <p:txBody>
          <a:bodyPr/>
          <a:lstStyle/>
          <a:p>
            <a:fld id="{A9292F91-6496-45CC-8A0B-29D5626768CF}" type="slidenum">
              <a:rPr lang="en-GB" smtClean="0"/>
              <a:t>‹#›</a:t>
            </a:fld>
            <a:endParaRPr lang="en-GB"/>
          </a:p>
        </p:txBody>
      </p:sp>
    </p:spTree>
    <p:extLst>
      <p:ext uri="{BB962C8B-B14F-4D97-AF65-F5344CB8AC3E}">
        <p14:creationId xmlns:p14="http://schemas.microsoft.com/office/powerpoint/2010/main" val="7908881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4A85A-A304-7E8D-AD30-27985BF6CD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96947EC-FBEB-A6C1-320A-D3F8BE0DBB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4BF8D41-9474-9B77-AE97-14EA7CEB41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1CEB9-4FB8-F520-B090-6C65AEB27262}"/>
              </a:ext>
            </a:extLst>
          </p:cNvPr>
          <p:cNvSpPr>
            <a:spLocks noGrp="1"/>
          </p:cNvSpPr>
          <p:nvPr>
            <p:ph type="dt" sz="half" idx="10"/>
          </p:nvPr>
        </p:nvSpPr>
        <p:spPr/>
        <p:txBody>
          <a:bodyPr/>
          <a:lstStyle/>
          <a:p>
            <a:fld id="{84455316-5C01-4D30-B42C-AABD2547F1CC}" type="datetime1">
              <a:rPr lang="en-GB" smtClean="0"/>
              <a:t>01/11/2024</a:t>
            </a:fld>
            <a:endParaRPr lang="en-GB"/>
          </a:p>
        </p:txBody>
      </p:sp>
      <p:sp>
        <p:nvSpPr>
          <p:cNvPr id="6" name="Footer Placeholder 5">
            <a:extLst>
              <a:ext uri="{FF2B5EF4-FFF2-40B4-BE49-F238E27FC236}">
                <a16:creationId xmlns:a16="http://schemas.microsoft.com/office/drawing/2014/main" id="{8BAF33B8-631F-C9FD-207C-C20E5FD40B2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907809F-0301-8189-FC23-D507A368445D}"/>
              </a:ext>
            </a:extLst>
          </p:cNvPr>
          <p:cNvSpPr>
            <a:spLocks noGrp="1"/>
          </p:cNvSpPr>
          <p:nvPr>
            <p:ph type="sldNum" sz="quarter" idx="12"/>
          </p:nvPr>
        </p:nvSpPr>
        <p:spPr/>
        <p:txBody>
          <a:bodyPr/>
          <a:lstStyle/>
          <a:p>
            <a:fld id="{107CB492-BFBB-43C3-B34E-0103625857CC}" type="slidenum">
              <a:rPr lang="en-GB" smtClean="0"/>
              <a:t>‹#›</a:t>
            </a:fld>
            <a:endParaRPr lang="en-GB"/>
          </a:p>
        </p:txBody>
      </p:sp>
    </p:spTree>
    <p:extLst>
      <p:ext uri="{BB962C8B-B14F-4D97-AF65-F5344CB8AC3E}">
        <p14:creationId xmlns:p14="http://schemas.microsoft.com/office/powerpoint/2010/main" val="10935946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A71CA-9643-2BEA-40EB-8BE323AF550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201289A-668A-5A14-299A-D47F59ABAAD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C02574-EA63-7FAB-3CFB-46BDADC33DE7}"/>
              </a:ext>
            </a:extLst>
          </p:cNvPr>
          <p:cNvSpPr>
            <a:spLocks noGrp="1"/>
          </p:cNvSpPr>
          <p:nvPr>
            <p:ph type="dt" sz="half" idx="10"/>
          </p:nvPr>
        </p:nvSpPr>
        <p:spPr/>
        <p:txBody>
          <a:bodyPr/>
          <a:lstStyle/>
          <a:p>
            <a:fld id="{041C25C5-AC03-4101-8C8E-CBF23546E103}" type="datetime1">
              <a:rPr lang="en-GB" smtClean="0"/>
              <a:t>01/11/2024</a:t>
            </a:fld>
            <a:endParaRPr lang="en-GB"/>
          </a:p>
        </p:txBody>
      </p:sp>
      <p:sp>
        <p:nvSpPr>
          <p:cNvPr id="5" name="Footer Placeholder 4">
            <a:extLst>
              <a:ext uri="{FF2B5EF4-FFF2-40B4-BE49-F238E27FC236}">
                <a16:creationId xmlns:a16="http://schemas.microsoft.com/office/drawing/2014/main" id="{C9111A8A-F202-9FCB-FBCD-A848657122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4ACADA-8CD8-7775-6868-3456E417E6C0}"/>
              </a:ext>
            </a:extLst>
          </p:cNvPr>
          <p:cNvSpPr>
            <a:spLocks noGrp="1"/>
          </p:cNvSpPr>
          <p:nvPr>
            <p:ph type="sldNum" sz="quarter" idx="12"/>
          </p:nvPr>
        </p:nvSpPr>
        <p:spPr/>
        <p:txBody>
          <a:bodyPr/>
          <a:lstStyle/>
          <a:p>
            <a:fld id="{107CB492-BFBB-43C3-B34E-0103625857CC}" type="slidenum">
              <a:rPr lang="en-GB" smtClean="0"/>
              <a:t>‹#›</a:t>
            </a:fld>
            <a:endParaRPr lang="en-GB"/>
          </a:p>
        </p:txBody>
      </p:sp>
    </p:spTree>
    <p:extLst>
      <p:ext uri="{BB962C8B-B14F-4D97-AF65-F5344CB8AC3E}">
        <p14:creationId xmlns:p14="http://schemas.microsoft.com/office/powerpoint/2010/main" val="26152046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493877-98D2-1019-6A86-2AA46CDAF0B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748EAD4-5BCB-F266-5778-02D0888DEC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2591A39-AD83-7937-F6CD-5F364905B82D}"/>
              </a:ext>
            </a:extLst>
          </p:cNvPr>
          <p:cNvSpPr>
            <a:spLocks noGrp="1"/>
          </p:cNvSpPr>
          <p:nvPr>
            <p:ph type="dt" sz="half" idx="10"/>
          </p:nvPr>
        </p:nvSpPr>
        <p:spPr/>
        <p:txBody>
          <a:bodyPr/>
          <a:lstStyle/>
          <a:p>
            <a:fld id="{200F8F71-EA11-48DA-9738-0CBE28C49F07}" type="datetime1">
              <a:rPr lang="en-GB" smtClean="0"/>
              <a:t>01/11/2024</a:t>
            </a:fld>
            <a:endParaRPr lang="en-GB"/>
          </a:p>
        </p:txBody>
      </p:sp>
      <p:sp>
        <p:nvSpPr>
          <p:cNvPr id="5" name="Footer Placeholder 4">
            <a:extLst>
              <a:ext uri="{FF2B5EF4-FFF2-40B4-BE49-F238E27FC236}">
                <a16:creationId xmlns:a16="http://schemas.microsoft.com/office/drawing/2014/main" id="{ADF51F93-D409-9B94-568B-9DF00988B52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8E22A9-2F6B-77BB-7FBC-ADF73618F162}"/>
              </a:ext>
            </a:extLst>
          </p:cNvPr>
          <p:cNvSpPr>
            <a:spLocks noGrp="1"/>
          </p:cNvSpPr>
          <p:nvPr>
            <p:ph type="sldNum" sz="quarter" idx="12"/>
          </p:nvPr>
        </p:nvSpPr>
        <p:spPr/>
        <p:txBody>
          <a:bodyPr/>
          <a:lstStyle/>
          <a:p>
            <a:fld id="{107CB492-BFBB-43C3-B34E-0103625857CC}" type="slidenum">
              <a:rPr lang="en-GB" smtClean="0"/>
              <a:t>‹#›</a:t>
            </a:fld>
            <a:endParaRPr lang="en-GB"/>
          </a:p>
        </p:txBody>
      </p:sp>
    </p:spTree>
    <p:extLst>
      <p:ext uri="{BB962C8B-B14F-4D97-AF65-F5344CB8AC3E}">
        <p14:creationId xmlns:p14="http://schemas.microsoft.com/office/powerpoint/2010/main" val="19281288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lvl1pPr>
              <a:defRPr sz="2400"/>
            </a:lvl1pPr>
            <a:lvl2pPr>
              <a:defRPr sz="2400"/>
            </a:lvl2pPr>
            <a:lvl3pPr>
              <a:defRPr sz="2400"/>
            </a:lvl3pPr>
            <a:lvl4pPr>
              <a:defRPr sz="2400"/>
            </a:lvl4pPr>
            <a:lvl5pPr>
              <a:defRPr sz="2400"/>
            </a:lvl5p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3334714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8EB55-DFEC-6D7D-3388-64567E1A49A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F125B1F-604B-E18C-9BEE-6743F954E8A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E153F7C-7D12-77E2-F9D3-792F9BECF80A}"/>
              </a:ext>
            </a:extLst>
          </p:cNvPr>
          <p:cNvSpPr>
            <a:spLocks noGrp="1"/>
          </p:cNvSpPr>
          <p:nvPr>
            <p:ph type="dt" sz="half" idx="10"/>
          </p:nvPr>
        </p:nvSpPr>
        <p:spPr/>
        <p:txBody>
          <a:bodyPr/>
          <a:lstStyle/>
          <a:p>
            <a:fld id="{5A9040EE-BFC5-47F5-9998-F6045BF9A838}" type="datetimeFigureOut">
              <a:rPr lang="en-GB" smtClean="0"/>
              <a:t>01/11/2024</a:t>
            </a:fld>
            <a:endParaRPr lang="en-GB"/>
          </a:p>
        </p:txBody>
      </p:sp>
      <p:sp>
        <p:nvSpPr>
          <p:cNvPr id="5" name="Footer Placeholder 4">
            <a:extLst>
              <a:ext uri="{FF2B5EF4-FFF2-40B4-BE49-F238E27FC236}">
                <a16:creationId xmlns:a16="http://schemas.microsoft.com/office/drawing/2014/main" id="{89918B32-8349-84A2-BF38-859642360E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F719B31-6487-3394-3178-BED3321D7FE0}"/>
              </a:ext>
            </a:extLst>
          </p:cNvPr>
          <p:cNvSpPr>
            <a:spLocks noGrp="1"/>
          </p:cNvSpPr>
          <p:nvPr>
            <p:ph type="sldNum" sz="quarter" idx="12"/>
          </p:nvPr>
        </p:nvSpPr>
        <p:spPr/>
        <p:txBody>
          <a:bodyPr/>
          <a:lstStyle/>
          <a:p>
            <a:fld id="{5C56D573-2EA0-4053-B7FD-BFC553CCAAC0}" type="slidenum">
              <a:rPr lang="en-GB" smtClean="0"/>
              <a:t>‹#›</a:t>
            </a:fld>
            <a:endParaRPr lang="en-GB"/>
          </a:p>
        </p:txBody>
      </p:sp>
    </p:spTree>
    <p:extLst>
      <p:ext uri="{BB962C8B-B14F-4D97-AF65-F5344CB8AC3E}">
        <p14:creationId xmlns:p14="http://schemas.microsoft.com/office/powerpoint/2010/main" val="4532783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93137-3A5F-E8DF-D203-07D01EE6AAA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4693069-0FFD-0E14-48BE-8AFAF7D0D7B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0635AA5-63CE-E7BE-7E67-67E6A8838324}"/>
              </a:ext>
            </a:extLst>
          </p:cNvPr>
          <p:cNvSpPr>
            <a:spLocks noGrp="1"/>
          </p:cNvSpPr>
          <p:nvPr>
            <p:ph type="dt" sz="half" idx="10"/>
          </p:nvPr>
        </p:nvSpPr>
        <p:spPr/>
        <p:txBody>
          <a:bodyPr/>
          <a:lstStyle/>
          <a:p>
            <a:fld id="{5A9040EE-BFC5-47F5-9998-F6045BF9A838}" type="datetimeFigureOut">
              <a:rPr lang="en-GB" smtClean="0"/>
              <a:t>01/11/2024</a:t>
            </a:fld>
            <a:endParaRPr lang="en-GB"/>
          </a:p>
        </p:txBody>
      </p:sp>
      <p:sp>
        <p:nvSpPr>
          <p:cNvPr id="5" name="Footer Placeholder 4">
            <a:extLst>
              <a:ext uri="{FF2B5EF4-FFF2-40B4-BE49-F238E27FC236}">
                <a16:creationId xmlns:a16="http://schemas.microsoft.com/office/drawing/2014/main" id="{09091D54-99F1-47C8-EE5B-E7CFF23F038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2F9A984-FD21-996D-9C36-51EC4F1C4034}"/>
              </a:ext>
            </a:extLst>
          </p:cNvPr>
          <p:cNvSpPr>
            <a:spLocks noGrp="1"/>
          </p:cNvSpPr>
          <p:nvPr>
            <p:ph type="sldNum" sz="quarter" idx="12"/>
          </p:nvPr>
        </p:nvSpPr>
        <p:spPr/>
        <p:txBody>
          <a:bodyPr/>
          <a:lstStyle/>
          <a:p>
            <a:fld id="{5C56D573-2EA0-4053-B7FD-BFC553CCAAC0}" type="slidenum">
              <a:rPr lang="en-GB" smtClean="0"/>
              <a:t>‹#›</a:t>
            </a:fld>
            <a:endParaRPr lang="en-GB"/>
          </a:p>
        </p:txBody>
      </p:sp>
    </p:spTree>
    <p:extLst>
      <p:ext uri="{BB962C8B-B14F-4D97-AF65-F5344CB8AC3E}">
        <p14:creationId xmlns:p14="http://schemas.microsoft.com/office/powerpoint/2010/main" val="21788345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B8DE3-0FBE-4E99-2D3D-BAAA9695A0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6617FAD-58A3-3D62-986D-F67F8793A1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0FBA02A-3FFA-425B-79C5-C94B6359437B}"/>
              </a:ext>
            </a:extLst>
          </p:cNvPr>
          <p:cNvSpPr>
            <a:spLocks noGrp="1"/>
          </p:cNvSpPr>
          <p:nvPr>
            <p:ph type="dt" sz="half" idx="10"/>
          </p:nvPr>
        </p:nvSpPr>
        <p:spPr/>
        <p:txBody>
          <a:bodyPr/>
          <a:lstStyle/>
          <a:p>
            <a:fld id="{5A9040EE-BFC5-47F5-9998-F6045BF9A838}" type="datetimeFigureOut">
              <a:rPr lang="en-GB" smtClean="0"/>
              <a:t>01/11/2024</a:t>
            </a:fld>
            <a:endParaRPr lang="en-GB"/>
          </a:p>
        </p:txBody>
      </p:sp>
      <p:sp>
        <p:nvSpPr>
          <p:cNvPr id="5" name="Footer Placeholder 4">
            <a:extLst>
              <a:ext uri="{FF2B5EF4-FFF2-40B4-BE49-F238E27FC236}">
                <a16:creationId xmlns:a16="http://schemas.microsoft.com/office/drawing/2014/main" id="{722DF5F5-ABC7-1E94-8E06-A5C833CE80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92A3A6-6324-DC2D-9DA0-A669B5C10DF1}"/>
              </a:ext>
            </a:extLst>
          </p:cNvPr>
          <p:cNvSpPr>
            <a:spLocks noGrp="1"/>
          </p:cNvSpPr>
          <p:nvPr>
            <p:ph type="sldNum" sz="quarter" idx="12"/>
          </p:nvPr>
        </p:nvSpPr>
        <p:spPr/>
        <p:txBody>
          <a:bodyPr/>
          <a:lstStyle/>
          <a:p>
            <a:fld id="{5C56D573-2EA0-4053-B7FD-BFC553CCAAC0}" type="slidenum">
              <a:rPr lang="en-GB" smtClean="0"/>
              <a:t>‹#›</a:t>
            </a:fld>
            <a:endParaRPr lang="en-GB"/>
          </a:p>
        </p:txBody>
      </p:sp>
    </p:spTree>
    <p:extLst>
      <p:ext uri="{BB962C8B-B14F-4D97-AF65-F5344CB8AC3E}">
        <p14:creationId xmlns:p14="http://schemas.microsoft.com/office/powerpoint/2010/main" val="23267905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EEEB0-5B67-C551-3A4D-3FE9D8D2F43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4F59ED-5737-B55E-DA4D-C2C25B51DF6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5016236-0413-8807-7F3C-6BD2525F00A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B610089-616A-2B22-FEC8-B01329EF8EF9}"/>
              </a:ext>
            </a:extLst>
          </p:cNvPr>
          <p:cNvSpPr>
            <a:spLocks noGrp="1"/>
          </p:cNvSpPr>
          <p:nvPr>
            <p:ph type="dt" sz="half" idx="10"/>
          </p:nvPr>
        </p:nvSpPr>
        <p:spPr/>
        <p:txBody>
          <a:bodyPr/>
          <a:lstStyle/>
          <a:p>
            <a:fld id="{5A9040EE-BFC5-47F5-9998-F6045BF9A838}" type="datetimeFigureOut">
              <a:rPr lang="en-GB" smtClean="0"/>
              <a:t>01/11/2024</a:t>
            </a:fld>
            <a:endParaRPr lang="en-GB"/>
          </a:p>
        </p:txBody>
      </p:sp>
      <p:sp>
        <p:nvSpPr>
          <p:cNvPr id="6" name="Footer Placeholder 5">
            <a:extLst>
              <a:ext uri="{FF2B5EF4-FFF2-40B4-BE49-F238E27FC236}">
                <a16:creationId xmlns:a16="http://schemas.microsoft.com/office/drawing/2014/main" id="{1D55E024-D59D-C374-E989-5234BF815F6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6A21D3B-AF16-DE90-D9EA-919A43F0A57C}"/>
              </a:ext>
            </a:extLst>
          </p:cNvPr>
          <p:cNvSpPr>
            <a:spLocks noGrp="1"/>
          </p:cNvSpPr>
          <p:nvPr>
            <p:ph type="sldNum" sz="quarter" idx="12"/>
          </p:nvPr>
        </p:nvSpPr>
        <p:spPr/>
        <p:txBody>
          <a:bodyPr/>
          <a:lstStyle/>
          <a:p>
            <a:fld id="{5C56D573-2EA0-4053-B7FD-BFC553CCAAC0}" type="slidenum">
              <a:rPr lang="en-GB" smtClean="0"/>
              <a:t>‹#›</a:t>
            </a:fld>
            <a:endParaRPr lang="en-GB"/>
          </a:p>
        </p:txBody>
      </p:sp>
    </p:spTree>
    <p:extLst>
      <p:ext uri="{BB962C8B-B14F-4D97-AF65-F5344CB8AC3E}">
        <p14:creationId xmlns:p14="http://schemas.microsoft.com/office/powerpoint/2010/main" val="21507278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F14E6-DC76-1F53-59A5-1C2DC81B77E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D8BD33C-C3F8-89C2-6FEF-3596DA72A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B2E1884-88FD-DBEC-15AC-F1565C5D075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3DEDF1F-68FF-0855-6EB6-E87361417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AB315E1-8F6E-4EB9-4684-3E94ED2AA48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DEFC57E-1AE4-E2D7-834D-93646486F99B}"/>
              </a:ext>
            </a:extLst>
          </p:cNvPr>
          <p:cNvSpPr>
            <a:spLocks noGrp="1"/>
          </p:cNvSpPr>
          <p:nvPr>
            <p:ph type="dt" sz="half" idx="10"/>
          </p:nvPr>
        </p:nvSpPr>
        <p:spPr/>
        <p:txBody>
          <a:bodyPr/>
          <a:lstStyle/>
          <a:p>
            <a:fld id="{5A9040EE-BFC5-47F5-9998-F6045BF9A838}" type="datetimeFigureOut">
              <a:rPr lang="en-GB" smtClean="0"/>
              <a:t>01/11/2024</a:t>
            </a:fld>
            <a:endParaRPr lang="en-GB"/>
          </a:p>
        </p:txBody>
      </p:sp>
      <p:sp>
        <p:nvSpPr>
          <p:cNvPr id="8" name="Footer Placeholder 7">
            <a:extLst>
              <a:ext uri="{FF2B5EF4-FFF2-40B4-BE49-F238E27FC236}">
                <a16:creationId xmlns:a16="http://schemas.microsoft.com/office/drawing/2014/main" id="{88820C46-B544-3E70-E4D5-55009826AC9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2CA7F7E-82B5-CE43-33C8-A8460EBD356D}"/>
              </a:ext>
            </a:extLst>
          </p:cNvPr>
          <p:cNvSpPr>
            <a:spLocks noGrp="1"/>
          </p:cNvSpPr>
          <p:nvPr>
            <p:ph type="sldNum" sz="quarter" idx="12"/>
          </p:nvPr>
        </p:nvSpPr>
        <p:spPr/>
        <p:txBody>
          <a:bodyPr/>
          <a:lstStyle/>
          <a:p>
            <a:fld id="{5C56D573-2EA0-4053-B7FD-BFC553CCAAC0}" type="slidenum">
              <a:rPr lang="en-GB" smtClean="0"/>
              <a:t>‹#›</a:t>
            </a:fld>
            <a:endParaRPr lang="en-GB"/>
          </a:p>
        </p:txBody>
      </p:sp>
    </p:spTree>
    <p:extLst>
      <p:ext uri="{BB962C8B-B14F-4D97-AF65-F5344CB8AC3E}">
        <p14:creationId xmlns:p14="http://schemas.microsoft.com/office/powerpoint/2010/main" val="26475918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D7664-C0DC-C1F8-5DB1-60FE4FDFCDA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7186407-6496-9042-02CC-A2FAC141EB1C}"/>
              </a:ext>
            </a:extLst>
          </p:cNvPr>
          <p:cNvSpPr>
            <a:spLocks noGrp="1"/>
          </p:cNvSpPr>
          <p:nvPr>
            <p:ph type="dt" sz="half" idx="10"/>
          </p:nvPr>
        </p:nvSpPr>
        <p:spPr/>
        <p:txBody>
          <a:bodyPr/>
          <a:lstStyle/>
          <a:p>
            <a:fld id="{5A9040EE-BFC5-47F5-9998-F6045BF9A838}" type="datetimeFigureOut">
              <a:rPr lang="en-GB" smtClean="0"/>
              <a:t>01/11/2024</a:t>
            </a:fld>
            <a:endParaRPr lang="en-GB"/>
          </a:p>
        </p:txBody>
      </p:sp>
      <p:sp>
        <p:nvSpPr>
          <p:cNvPr id="4" name="Footer Placeholder 3">
            <a:extLst>
              <a:ext uri="{FF2B5EF4-FFF2-40B4-BE49-F238E27FC236}">
                <a16:creationId xmlns:a16="http://schemas.microsoft.com/office/drawing/2014/main" id="{9355D771-AA7D-396B-5A3C-7AAE11244C6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67FD762-BC15-CEA4-1711-769E2F8CD656}"/>
              </a:ext>
            </a:extLst>
          </p:cNvPr>
          <p:cNvSpPr>
            <a:spLocks noGrp="1"/>
          </p:cNvSpPr>
          <p:nvPr>
            <p:ph type="sldNum" sz="quarter" idx="12"/>
          </p:nvPr>
        </p:nvSpPr>
        <p:spPr/>
        <p:txBody>
          <a:bodyPr/>
          <a:lstStyle/>
          <a:p>
            <a:fld id="{5C56D573-2EA0-4053-B7FD-BFC553CCAAC0}" type="slidenum">
              <a:rPr lang="en-GB" smtClean="0"/>
              <a:t>‹#›</a:t>
            </a:fld>
            <a:endParaRPr lang="en-GB"/>
          </a:p>
        </p:txBody>
      </p:sp>
    </p:spTree>
    <p:extLst>
      <p:ext uri="{BB962C8B-B14F-4D97-AF65-F5344CB8AC3E}">
        <p14:creationId xmlns:p14="http://schemas.microsoft.com/office/powerpoint/2010/main" val="971221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315F7-8AD1-20CE-988E-E1B91F5E0FE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B311926-3D80-C96F-56D9-5BBA89040C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55E1C4-515D-0E4C-C115-0AAFCE4E3A63}"/>
              </a:ext>
            </a:extLst>
          </p:cNvPr>
          <p:cNvSpPr>
            <a:spLocks noGrp="1"/>
          </p:cNvSpPr>
          <p:nvPr>
            <p:ph type="dt" sz="half" idx="10"/>
          </p:nvPr>
        </p:nvSpPr>
        <p:spPr/>
        <p:txBody>
          <a:bodyPr/>
          <a:lstStyle/>
          <a:p>
            <a:fld id="{63792E15-BCC6-49B8-9D0A-B864F45FF4DB}" type="datetime1">
              <a:rPr lang="en-GB" smtClean="0"/>
              <a:t>01/11/2024</a:t>
            </a:fld>
            <a:endParaRPr lang="en-GB"/>
          </a:p>
        </p:txBody>
      </p:sp>
      <p:sp>
        <p:nvSpPr>
          <p:cNvPr id="5" name="Footer Placeholder 4">
            <a:extLst>
              <a:ext uri="{FF2B5EF4-FFF2-40B4-BE49-F238E27FC236}">
                <a16:creationId xmlns:a16="http://schemas.microsoft.com/office/drawing/2014/main" id="{3D30EAD2-735D-A37E-DB32-7A793551834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212272-C4C1-72DA-87BB-3C8DA31D35E0}"/>
              </a:ext>
            </a:extLst>
          </p:cNvPr>
          <p:cNvSpPr>
            <a:spLocks noGrp="1"/>
          </p:cNvSpPr>
          <p:nvPr>
            <p:ph type="sldNum" sz="quarter" idx="12"/>
          </p:nvPr>
        </p:nvSpPr>
        <p:spPr/>
        <p:txBody>
          <a:bodyPr/>
          <a:lstStyle/>
          <a:p>
            <a:fld id="{A9292F91-6496-45CC-8A0B-29D5626768CF}" type="slidenum">
              <a:rPr lang="en-GB" smtClean="0"/>
              <a:t>‹#›</a:t>
            </a:fld>
            <a:endParaRPr lang="en-GB"/>
          </a:p>
        </p:txBody>
      </p:sp>
    </p:spTree>
    <p:extLst>
      <p:ext uri="{BB962C8B-B14F-4D97-AF65-F5344CB8AC3E}">
        <p14:creationId xmlns:p14="http://schemas.microsoft.com/office/powerpoint/2010/main" val="14987852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DC90C3-FB1F-5612-9386-60E3A22B434A}"/>
              </a:ext>
            </a:extLst>
          </p:cNvPr>
          <p:cNvSpPr>
            <a:spLocks noGrp="1"/>
          </p:cNvSpPr>
          <p:nvPr>
            <p:ph type="dt" sz="half" idx="10"/>
          </p:nvPr>
        </p:nvSpPr>
        <p:spPr/>
        <p:txBody>
          <a:bodyPr/>
          <a:lstStyle/>
          <a:p>
            <a:fld id="{5A9040EE-BFC5-47F5-9998-F6045BF9A838}" type="datetimeFigureOut">
              <a:rPr lang="en-GB" smtClean="0"/>
              <a:t>01/11/2024</a:t>
            </a:fld>
            <a:endParaRPr lang="en-GB"/>
          </a:p>
        </p:txBody>
      </p:sp>
      <p:sp>
        <p:nvSpPr>
          <p:cNvPr id="3" name="Footer Placeholder 2">
            <a:extLst>
              <a:ext uri="{FF2B5EF4-FFF2-40B4-BE49-F238E27FC236}">
                <a16:creationId xmlns:a16="http://schemas.microsoft.com/office/drawing/2014/main" id="{DD889AF0-D801-2F07-9CCC-34D1D8139DE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064D2F1-E14F-31AB-92C6-7CDE832CEB1E}"/>
              </a:ext>
            </a:extLst>
          </p:cNvPr>
          <p:cNvSpPr>
            <a:spLocks noGrp="1"/>
          </p:cNvSpPr>
          <p:nvPr>
            <p:ph type="sldNum" sz="quarter" idx="12"/>
          </p:nvPr>
        </p:nvSpPr>
        <p:spPr/>
        <p:txBody>
          <a:bodyPr/>
          <a:lstStyle/>
          <a:p>
            <a:fld id="{5C56D573-2EA0-4053-B7FD-BFC553CCAAC0}" type="slidenum">
              <a:rPr lang="en-GB" smtClean="0"/>
              <a:t>‹#›</a:t>
            </a:fld>
            <a:endParaRPr lang="en-GB"/>
          </a:p>
        </p:txBody>
      </p:sp>
    </p:spTree>
    <p:extLst>
      <p:ext uri="{BB962C8B-B14F-4D97-AF65-F5344CB8AC3E}">
        <p14:creationId xmlns:p14="http://schemas.microsoft.com/office/powerpoint/2010/main" val="19275951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BDE03-6631-CC6E-6BB5-B2664EC110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E147207-EB73-901D-A37D-D08DB12E936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D237EC2-685A-3EB6-3F2E-0CC1FB10CB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48C1B73-CAD6-EB77-524C-86CF0E90CE9D}"/>
              </a:ext>
            </a:extLst>
          </p:cNvPr>
          <p:cNvSpPr>
            <a:spLocks noGrp="1"/>
          </p:cNvSpPr>
          <p:nvPr>
            <p:ph type="dt" sz="half" idx="10"/>
          </p:nvPr>
        </p:nvSpPr>
        <p:spPr/>
        <p:txBody>
          <a:bodyPr/>
          <a:lstStyle/>
          <a:p>
            <a:fld id="{5A9040EE-BFC5-47F5-9998-F6045BF9A838}" type="datetimeFigureOut">
              <a:rPr lang="en-GB" smtClean="0"/>
              <a:t>01/11/2024</a:t>
            </a:fld>
            <a:endParaRPr lang="en-GB"/>
          </a:p>
        </p:txBody>
      </p:sp>
      <p:sp>
        <p:nvSpPr>
          <p:cNvPr id="6" name="Footer Placeholder 5">
            <a:extLst>
              <a:ext uri="{FF2B5EF4-FFF2-40B4-BE49-F238E27FC236}">
                <a16:creationId xmlns:a16="http://schemas.microsoft.com/office/drawing/2014/main" id="{2B4DF882-EFC6-3388-C9FC-18EBD37F225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FD1FDFB-DB2E-1AF2-C71C-35935F636D1E}"/>
              </a:ext>
            </a:extLst>
          </p:cNvPr>
          <p:cNvSpPr>
            <a:spLocks noGrp="1"/>
          </p:cNvSpPr>
          <p:nvPr>
            <p:ph type="sldNum" sz="quarter" idx="12"/>
          </p:nvPr>
        </p:nvSpPr>
        <p:spPr/>
        <p:txBody>
          <a:bodyPr/>
          <a:lstStyle/>
          <a:p>
            <a:fld id="{5C56D573-2EA0-4053-B7FD-BFC553CCAAC0}" type="slidenum">
              <a:rPr lang="en-GB" smtClean="0"/>
              <a:t>‹#›</a:t>
            </a:fld>
            <a:endParaRPr lang="en-GB"/>
          </a:p>
        </p:txBody>
      </p:sp>
    </p:spTree>
    <p:extLst>
      <p:ext uri="{BB962C8B-B14F-4D97-AF65-F5344CB8AC3E}">
        <p14:creationId xmlns:p14="http://schemas.microsoft.com/office/powerpoint/2010/main" val="15416523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4F283-FB3A-BE1B-02B1-0760F6782E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197FCEE-09CA-DCA6-CBFF-9DB77E0FCF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B48A394-24E8-92CE-F102-2E02A873F0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B76EA-5BAF-52FA-43ED-F7983BD8E903}"/>
              </a:ext>
            </a:extLst>
          </p:cNvPr>
          <p:cNvSpPr>
            <a:spLocks noGrp="1"/>
          </p:cNvSpPr>
          <p:nvPr>
            <p:ph type="dt" sz="half" idx="10"/>
          </p:nvPr>
        </p:nvSpPr>
        <p:spPr/>
        <p:txBody>
          <a:bodyPr/>
          <a:lstStyle/>
          <a:p>
            <a:fld id="{5A9040EE-BFC5-47F5-9998-F6045BF9A838}" type="datetimeFigureOut">
              <a:rPr lang="en-GB" smtClean="0"/>
              <a:t>01/11/2024</a:t>
            </a:fld>
            <a:endParaRPr lang="en-GB"/>
          </a:p>
        </p:txBody>
      </p:sp>
      <p:sp>
        <p:nvSpPr>
          <p:cNvPr id="6" name="Footer Placeholder 5">
            <a:extLst>
              <a:ext uri="{FF2B5EF4-FFF2-40B4-BE49-F238E27FC236}">
                <a16:creationId xmlns:a16="http://schemas.microsoft.com/office/drawing/2014/main" id="{1F89C97D-417A-821C-5409-93B57A5DFE9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76244B1-F3AF-3F92-B697-BDF49D6D72EF}"/>
              </a:ext>
            </a:extLst>
          </p:cNvPr>
          <p:cNvSpPr>
            <a:spLocks noGrp="1"/>
          </p:cNvSpPr>
          <p:nvPr>
            <p:ph type="sldNum" sz="quarter" idx="12"/>
          </p:nvPr>
        </p:nvSpPr>
        <p:spPr/>
        <p:txBody>
          <a:bodyPr/>
          <a:lstStyle/>
          <a:p>
            <a:fld id="{5C56D573-2EA0-4053-B7FD-BFC553CCAAC0}" type="slidenum">
              <a:rPr lang="en-GB" smtClean="0"/>
              <a:t>‹#›</a:t>
            </a:fld>
            <a:endParaRPr lang="en-GB"/>
          </a:p>
        </p:txBody>
      </p:sp>
    </p:spTree>
    <p:extLst>
      <p:ext uri="{BB962C8B-B14F-4D97-AF65-F5344CB8AC3E}">
        <p14:creationId xmlns:p14="http://schemas.microsoft.com/office/powerpoint/2010/main" val="16511325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8F8A8-2F49-5148-3675-162D3FFDE79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C4FED8E-66DA-1118-5FF7-B2568A24FE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550E202-2E3E-EBBA-E16E-1DA8D6C7DF29}"/>
              </a:ext>
            </a:extLst>
          </p:cNvPr>
          <p:cNvSpPr>
            <a:spLocks noGrp="1"/>
          </p:cNvSpPr>
          <p:nvPr>
            <p:ph type="dt" sz="half" idx="10"/>
          </p:nvPr>
        </p:nvSpPr>
        <p:spPr/>
        <p:txBody>
          <a:bodyPr/>
          <a:lstStyle/>
          <a:p>
            <a:fld id="{5A9040EE-BFC5-47F5-9998-F6045BF9A838}" type="datetimeFigureOut">
              <a:rPr lang="en-GB" smtClean="0"/>
              <a:t>01/11/2024</a:t>
            </a:fld>
            <a:endParaRPr lang="en-GB"/>
          </a:p>
        </p:txBody>
      </p:sp>
      <p:sp>
        <p:nvSpPr>
          <p:cNvPr id="5" name="Footer Placeholder 4">
            <a:extLst>
              <a:ext uri="{FF2B5EF4-FFF2-40B4-BE49-F238E27FC236}">
                <a16:creationId xmlns:a16="http://schemas.microsoft.com/office/drawing/2014/main" id="{7CAFE063-56C1-C20A-D58E-6A0C0459C8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C97519A-3586-3CCF-1FC8-2A2596FACF97}"/>
              </a:ext>
            </a:extLst>
          </p:cNvPr>
          <p:cNvSpPr>
            <a:spLocks noGrp="1"/>
          </p:cNvSpPr>
          <p:nvPr>
            <p:ph type="sldNum" sz="quarter" idx="12"/>
          </p:nvPr>
        </p:nvSpPr>
        <p:spPr/>
        <p:txBody>
          <a:bodyPr/>
          <a:lstStyle/>
          <a:p>
            <a:fld id="{5C56D573-2EA0-4053-B7FD-BFC553CCAAC0}" type="slidenum">
              <a:rPr lang="en-GB" smtClean="0"/>
              <a:t>‹#›</a:t>
            </a:fld>
            <a:endParaRPr lang="en-GB"/>
          </a:p>
        </p:txBody>
      </p:sp>
    </p:spTree>
    <p:extLst>
      <p:ext uri="{BB962C8B-B14F-4D97-AF65-F5344CB8AC3E}">
        <p14:creationId xmlns:p14="http://schemas.microsoft.com/office/powerpoint/2010/main" val="34726311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0C9D95-A02B-A45D-1290-3B4859773BD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7CE26A1-83B8-17C8-2426-156EFB4C3F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0F505E3-0272-2CC3-E116-86E100A99C26}"/>
              </a:ext>
            </a:extLst>
          </p:cNvPr>
          <p:cNvSpPr>
            <a:spLocks noGrp="1"/>
          </p:cNvSpPr>
          <p:nvPr>
            <p:ph type="dt" sz="half" idx="10"/>
          </p:nvPr>
        </p:nvSpPr>
        <p:spPr/>
        <p:txBody>
          <a:bodyPr/>
          <a:lstStyle/>
          <a:p>
            <a:fld id="{5A9040EE-BFC5-47F5-9998-F6045BF9A838}" type="datetimeFigureOut">
              <a:rPr lang="en-GB" smtClean="0"/>
              <a:t>01/11/2024</a:t>
            </a:fld>
            <a:endParaRPr lang="en-GB"/>
          </a:p>
        </p:txBody>
      </p:sp>
      <p:sp>
        <p:nvSpPr>
          <p:cNvPr id="5" name="Footer Placeholder 4">
            <a:extLst>
              <a:ext uri="{FF2B5EF4-FFF2-40B4-BE49-F238E27FC236}">
                <a16:creationId xmlns:a16="http://schemas.microsoft.com/office/drawing/2014/main" id="{1E01ADC5-D700-C693-6C43-F2442A2E2F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4B63D0-FF37-E132-AF80-DD2806FA4A50}"/>
              </a:ext>
            </a:extLst>
          </p:cNvPr>
          <p:cNvSpPr>
            <a:spLocks noGrp="1"/>
          </p:cNvSpPr>
          <p:nvPr>
            <p:ph type="sldNum" sz="quarter" idx="12"/>
          </p:nvPr>
        </p:nvSpPr>
        <p:spPr/>
        <p:txBody>
          <a:bodyPr/>
          <a:lstStyle/>
          <a:p>
            <a:fld id="{5C56D573-2EA0-4053-B7FD-BFC553CCAAC0}" type="slidenum">
              <a:rPr lang="en-GB" smtClean="0"/>
              <a:t>‹#›</a:t>
            </a:fld>
            <a:endParaRPr lang="en-GB"/>
          </a:p>
        </p:txBody>
      </p:sp>
    </p:spTree>
    <p:extLst>
      <p:ext uri="{BB962C8B-B14F-4D97-AF65-F5344CB8AC3E}">
        <p14:creationId xmlns:p14="http://schemas.microsoft.com/office/powerpoint/2010/main" val="2818152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3D2DC-C913-09E5-B76C-B9B10EBE8CE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1562970-8EDA-2550-9360-BCBD1C8FFF8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0884044-B964-C9EB-6476-46F0E72700B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93FE189-3E3F-9F68-E034-C514F5CCC008}"/>
              </a:ext>
            </a:extLst>
          </p:cNvPr>
          <p:cNvSpPr>
            <a:spLocks noGrp="1"/>
          </p:cNvSpPr>
          <p:nvPr>
            <p:ph type="dt" sz="half" idx="10"/>
          </p:nvPr>
        </p:nvSpPr>
        <p:spPr/>
        <p:txBody>
          <a:bodyPr/>
          <a:lstStyle/>
          <a:p>
            <a:fld id="{EFFD49B6-6767-497A-B487-4C9E8B2B6386}" type="datetime1">
              <a:rPr lang="en-GB" smtClean="0"/>
              <a:t>01/11/2024</a:t>
            </a:fld>
            <a:endParaRPr lang="en-GB"/>
          </a:p>
        </p:txBody>
      </p:sp>
      <p:sp>
        <p:nvSpPr>
          <p:cNvPr id="6" name="Footer Placeholder 5">
            <a:extLst>
              <a:ext uri="{FF2B5EF4-FFF2-40B4-BE49-F238E27FC236}">
                <a16:creationId xmlns:a16="http://schemas.microsoft.com/office/drawing/2014/main" id="{28BFEB06-C93D-5A87-FCA5-D6E77D7583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7A95845-E66E-14FB-4384-F87DB0629B73}"/>
              </a:ext>
            </a:extLst>
          </p:cNvPr>
          <p:cNvSpPr>
            <a:spLocks noGrp="1"/>
          </p:cNvSpPr>
          <p:nvPr>
            <p:ph type="sldNum" sz="quarter" idx="12"/>
          </p:nvPr>
        </p:nvSpPr>
        <p:spPr/>
        <p:txBody>
          <a:bodyPr/>
          <a:lstStyle/>
          <a:p>
            <a:fld id="{A9292F91-6496-45CC-8A0B-29D5626768CF}" type="slidenum">
              <a:rPr lang="en-GB" smtClean="0"/>
              <a:t>‹#›</a:t>
            </a:fld>
            <a:endParaRPr lang="en-GB"/>
          </a:p>
        </p:txBody>
      </p:sp>
    </p:spTree>
    <p:extLst>
      <p:ext uri="{BB962C8B-B14F-4D97-AF65-F5344CB8AC3E}">
        <p14:creationId xmlns:p14="http://schemas.microsoft.com/office/powerpoint/2010/main" val="1914838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261DA-7BD2-7239-AD91-6986ED378E1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3E460CA-3CA7-0C5B-E8DE-0E25CB1E19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7136D2-15AD-AA5A-8BF6-F0DD7A9DD56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4519FB9-98D5-7D2E-E72B-ECC04DC5FD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B5AE48-C341-D5F5-F9BF-63D7A026F93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F05C1DE-D07C-EB5A-1615-DDBA691B3D1B}"/>
              </a:ext>
            </a:extLst>
          </p:cNvPr>
          <p:cNvSpPr>
            <a:spLocks noGrp="1"/>
          </p:cNvSpPr>
          <p:nvPr>
            <p:ph type="dt" sz="half" idx="10"/>
          </p:nvPr>
        </p:nvSpPr>
        <p:spPr/>
        <p:txBody>
          <a:bodyPr/>
          <a:lstStyle/>
          <a:p>
            <a:fld id="{28B6C41A-3966-4642-A757-AAC1E02B76B8}" type="datetime1">
              <a:rPr lang="en-GB" smtClean="0"/>
              <a:t>01/11/2024</a:t>
            </a:fld>
            <a:endParaRPr lang="en-GB"/>
          </a:p>
        </p:txBody>
      </p:sp>
      <p:sp>
        <p:nvSpPr>
          <p:cNvPr id="8" name="Footer Placeholder 7">
            <a:extLst>
              <a:ext uri="{FF2B5EF4-FFF2-40B4-BE49-F238E27FC236}">
                <a16:creationId xmlns:a16="http://schemas.microsoft.com/office/drawing/2014/main" id="{A6E5146A-AE72-309A-3318-E2B3CFD2309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02D69DA-645B-8A60-0542-AE065C47DE66}"/>
              </a:ext>
            </a:extLst>
          </p:cNvPr>
          <p:cNvSpPr>
            <a:spLocks noGrp="1"/>
          </p:cNvSpPr>
          <p:nvPr>
            <p:ph type="sldNum" sz="quarter" idx="12"/>
          </p:nvPr>
        </p:nvSpPr>
        <p:spPr/>
        <p:txBody>
          <a:bodyPr/>
          <a:lstStyle/>
          <a:p>
            <a:fld id="{A9292F91-6496-45CC-8A0B-29D5626768CF}" type="slidenum">
              <a:rPr lang="en-GB" smtClean="0"/>
              <a:t>‹#›</a:t>
            </a:fld>
            <a:endParaRPr lang="en-GB"/>
          </a:p>
        </p:txBody>
      </p:sp>
    </p:spTree>
    <p:extLst>
      <p:ext uri="{BB962C8B-B14F-4D97-AF65-F5344CB8AC3E}">
        <p14:creationId xmlns:p14="http://schemas.microsoft.com/office/powerpoint/2010/main" val="2323587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15DA5-9563-7E02-1C7D-57E7B8D1CB8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9356F7A-28CD-029B-59C8-28D844807C08}"/>
              </a:ext>
            </a:extLst>
          </p:cNvPr>
          <p:cNvSpPr>
            <a:spLocks noGrp="1"/>
          </p:cNvSpPr>
          <p:nvPr>
            <p:ph type="dt" sz="half" idx="10"/>
          </p:nvPr>
        </p:nvSpPr>
        <p:spPr/>
        <p:txBody>
          <a:bodyPr/>
          <a:lstStyle/>
          <a:p>
            <a:fld id="{F2649ED7-09A3-4766-8F9E-80EE2BE765CC}" type="datetime1">
              <a:rPr lang="en-GB" smtClean="0"/>
              <a:t>01/11/2024</a:t>
            </a:fld>
            <a:endParaRPr lang="en-GB"/>
          </a:p>
        </p:txBody>
      </p:sp>
      <p:sp>
        <p:nvSpPr>
          <p:cNvPr id="4" name="Footer Placeholder 3">
            <a:extLst>
              <a:ext uri="{FF2B5EF4-FFF2-40B4-BE49-F238E27FC236}">
                <a16:creationId xmlns:a16="http://schemas.microsoft.com/office/drawing/2014/main" id="{DD918005-B301-452E-85CD-766513D3241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F891193-8808-99C0-6931-900385B136A1}"/>
              </a:ext>
            </a:extLst>
          </p:cNvPr>
          <p:cNvSpPr>
            <a:spLocks noGrp="1"/>
          </p:cNvSpPr>
          <p:nvPr>
            <p:ph type="sldNum" sz="quarter" idx="12"/>
          </p:nvPr>
        </p:nvSpPr>
        <p:spPr/>
        <p:txBody>
          <a:bodyPr/>
          <a:lstStyle/>
          <a:p>
            <a:fld id="{A9292F91-6496-45CC-8A0B-29D5626768CF}" type="slidenum">
              <a:rPr lang="en-GB" smtClean="0"/>
              <a:t>‹#›</a:t>
            </a:fld>
            <a:endParaRPr lang="en-GB"/>
          </a:p>
        </p:txBody>
      </p:sp>
    </p:spTree>
    <p:extLst>
      <p:ext uri="{BB962C8B-B14F-4D97-AF65-F5344CB8AC3E}">
        <p14:creationId xmlns:p14="http://schemas.microsoft.com/office/powerpoint/2010/main" val="2543543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12A4AD1-134E-B205-F4C8-87B829F04368}"/>
              </a:ext>
            </a:extLst>
          </p:cNvPr>
          <p:cNvSpPr>
            <a:spLocks noGrp="1"/>
          </p:cNvSpPr>
          <p:nvPr>
            <p:ph type="dt" sz="half" idx="10"/>
          </p:nvPr>
        </p:nvSpPr>
        <p:spPr/>
        <p:txBody>
          <a:bodyPr/>
          <a:lstStyle/>
          <a:p>
            <a:fld id="{1890778B-EAEB-4B73-8C74-7602A4079831}" type="datetime1">
              <a:rPr lang="en-GB" smtClean="0"/>
              <a:t>01/11/2024</a:t>
            </a:fld>
            <a:endParaRPr lang="en-GB"/>
          </a:p>
        </p:txBody>
      </p:sp>
      <p:sp>
        <p:nvSpPr>
          <p:cNvPr id="3" name="Footer Placeholder 2">
            <a:extLst>
              <a:ext uri="{FF2B5EF4-FFF2-40B4-BE49-F238E27FC236}">
                <a16:creationId xmlns:a16="http://schemas.microsoft.com/office/drawing/2014/main" id="{60F77865-C3AE-89DC-0897-46EFE13EB8B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20D8900-BB08-3AF7-14A0-9909465976A6}"/>
              </a:ext>
            </a:extLst>
          </p:cNvPr>
          <p:cNvSpPr>
            <a:spLocks noGrp="1"/>
          </p:cNvSpPr>
          <p:nvPr>
            <p:ph type="sldNum" sz="quarter" idx="12"/>
          </p:nvPr>
        </p:nvSpPr>
        <p:spPr/>
        <p:txBody>
          <a:bodyPr/>
          <a:lstStyle/>
          <a:p>
            <a:fld id="{A9292F91-6496-45CC-8A0B-29D5626768CF}" type="slidenum">
              <a:rPr lang="en-GB" smtClean="0"/>
              <a:t>‹#›</a:t>
            </a:fld>
            <a:endParaRPr lang="en-GB"/>
          </a:p>
        </p:txBody>
      </p:sp>
    </p:spTree>
    <p:extLst>
      <p:ext uri="{BB962C8B-B14F-4D97-AF65-F5344CB8AC3E}">
        <p14:creationId xmlns:p14="http://schemas.microsoft.com/office/powerpoint/2010/main" val="3418779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28770-31DE-CA3B-F725-1B9D5237B17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D36C3C2-7F3D-603B-4AE7-83E3BAF6C2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217E814-A48F-998F-05FE-CF8815FCD0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7C71E9-EAF4-30EA-B00F-3F6421D20C0F}"/>
              </a:ext>
            </a:extLst>
          </p:cNvPr>
          <p:cNvSpPr>
            <a:spLocks noGrp="1"/>
          </p:cNvSpPr>
          <p:nvPr>
            <p:ph type="dt" sz="half" idx="10"/>
          </p:nvPr>
        </p:nvSpPr>
        <p:spPr/>
        <p:txBody>
          <a:bodyPr/>
          <a:lstStyle/>
          <a:p>
            <a:fld id="{7E4AA5DC-E846-48DB-9CB1-843BCF96F359}" type="datetime1">
              <a:rPr lang="en-GB" smtClean="0"/>
              <a:t>01/11/2024</a:t>
            </a:fld>
            <a:endParaRPr lang="en-GB"/>
          </a:p>
        </p:txBody>
      </p:sp>
      <p:sp>
        <p:nvSpPr>
          <p:cNvPr id="6" name="Footer Placeholder 5">
            <a:extLst>
              <a:ext uri="{FF2B5EF4-FFF2-40B4-BE49-F238E27FC236}">
                <a16:creationId xmlns:a16="http://schemas.microsoft.com/office/drawing/2014/main" id="{3F883301-A3FE-1707-67DA-AEE732E6569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E207D39-3DA5-73D0-093A-D29F74EACE13}"/>
              </a:ext>
            </a:extLst>
          </p:cNvPr>
          <p:cNvSpPr>
            <a:spLocks noGrp="1"/>
          </p:cNvSpPr>
          <p:nvPr>
            <p:ph type="sldNum" sz="quarter" idx="12"/>
          </p:nvPr>
        </p:nvSpPr>
        <p:spPr/>
        <p:txBody>
          <a:bodyPr/>
          <a:lstStyle/>
          <a:p>
            <a:fld id="{A9292F91-6496-45CC-8A0B-29D5626768CF}" type="slidenum">
              <a:rPr lang="en-GB" smtClean="0"/>
              <a:t>‹#›</a:t>
            </a:fld>
            <a:endParaRPr lang="en-GB"/>
          </a:p>
        </p:txBody>
      </p:sp>
    </p:spTree>
    <p:extLst>
      <p:ext uri="{BB962C8B-B14F-4D97-AF65-F5344CB8AC3E}">
        <p14:creationId xmlns:p14="http://schemas.microsoft.com/office/powerpoint/2010/main" val="795996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4BB41-E067-03DB-92C3-EA75DAF1B5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B263F63-2DB6-9A79-16CB-C39DB22170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929CECE-D16F-7CAD-AC33-8CF85942CF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ED1CEC5-FD1E-7B3F-3EFC-0409311710F0}"/>
              </a:ext>
            </a:extLst>
          </p:cNvPr>
          <p:cNvSpPr>
            <a:spLocks noGrp="1"/>
          </p:cNvSpPr>
          <p:nvPr>
            <p:ph type="dt" sz="half" idx="10"/>
          </p:nvPr>
        </p:nvSpPr>
        <p:spPr/>
        <p:txBody>
          <a:bodyPr/>
          <a:lstStyle/>
          <a:p>
            <a:fld id="{5C73BF0F-0A0E-4FE0-A05C-EC61C2B7141C}" type="datetime1">
              <a:rPr lang="en-GB" smtClean="0"/>
              <a:t>01/11/2024</a:t>
            </a:fld>
            <a:endParaRPr lang="en-GB"/>
          </a:p>
        </p:txBody>
      </p:sp>
      <p:sp>
        <p:nvSpPr>
          <p:cNvPr id="6" name="Footer Placeholder 5">
            <a:extLst>
              <a:ext uri="{FF2B5EF4-FFF2-40B4-BE49-F238E27FC236}">
                <a16:creationId xmlns:a16="http://schemas.microsoft.com/office/drawing/2014/main" id="{086282AD-4A8E-F9C2-477C-D2A264205AE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299AC57-CE90-0BD5-D8E7-71A9204E541A}"/>
              </a:ext>
            </a:extLst>
          </p:cNvPr>
          <p:cNvSpPr>
            <a:spLocks noGrp="1"/>
          </p:cNvSpPr>
          <p:nvPr>
            <p:ph type="sldNum" sz="quarter" idx="12"/>
          </p:nvPr>
        </p:nvSpPr>
        <p:spPr/>
        <p:txBody>
          <a:bodyPr/>
          <a:lstStyle/>
          <a:p>
            <a:fld id="{A9292F91-6496-45CC-8A0B-29D5626768CF}" type="slidenum">
              <a:rPr lang="en-GB" smtClean="0"/>
              <a:t>‹#›</a:t>
            </a:fld>
            <a:endParaRPr lang="en-GB"/>
          </a:p>
        </p:txBody>
      </p:sp>
    </p:spTree>
    <p:extLst>
      <p:ext uri="{BB962C8B-B14F-4D97-AF65-F5344CB8AC3E}">
        <p14:creationId xmlns:p14="http://schemas.microsoft.com/office/powerpoint/2010/main" val="2799814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7282297-620C-0152-884F-B176DB741FC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468EAB6-E7BC-78B6-38FF-E86EFA1B13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C8B0F18-DDD6-2A46-65AD-14AD863DAE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C91928-A858-4BB1-9A81-40C8B1D82D5C}" type="datetime1">
              <a:rPr lang="en-GB" smtClean="0"/>
              <a:t>01/11/2024</a:t>
            </a:fld>
            <a:endParaRPr lang="en-GB"/>
          </a:p>
        </p:txBody>
      </p:sp>
      <p:sp>
        <p:nvSpPr>
          <p:cNvPr id="5" name="Footer Placeholder 4">
            <a:extLst>
              <a:ext uri="{FF2B5EF4-FFF2-40B4-BE49-F238E27FC236}">
                <a16:creationId xmlns:a16="http://schemas.microsoft.com/office/drawing/2014/main" id="{AD26A557-038E-7531-92CA-97167B022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75BD216-61AB-CA61-CA7C-D43AC68175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292F91-6496-45CC-8A0B-29D5626768CF}" type="slidenum">
              <a:rPr lang="en-GB" smtClean="0"/>
              <a:t>‹#›</a:t>
            </a:fld>
            <a:endParaRPr lang="en-GB"/>
          </a:p>
        </p:txBody>
      </p:sp>
    </p:spTree>
    <p:extLst>
      <p:ext uri="{BB962C8B-B14F-4D97-AF65-F5344CB8AC3E}">
        <p14:creationId xmlns:p14="http://schemas.microsoft.com/office/powerpoint/2010/main" val="34066963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EFBE38-489B-9753-DCAD-682C39B835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3A614DB-73C9-79A9-1490-18176A0B2B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92592B-B644-61EA-BA04-1C3AC4DDDC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76740B-78C1-4E64-9F4D-1C0720DA5392}" type="datetime1">
              <a:rPr lang="en-GB" smtClean="0"/>
              <a:t>01/11/2024</a:t>
            </a:fld>
            <a:endParaRPr lang="en-GB"/>
          </a:p>
        </p:txBody>
      </p:sp>
      <p:sp>
        <p:nvSpPr>
          <p:cNvPr id="5" name="Footer Placeholder 4">
            <a:extLst>
              <a:ext uri="{FF2B5EF4-FFF2-40B4-BE49-F238E27FC236}">
                <a16:creationId xmlns:a16="http://schemas.microsoft.com/office/drawing/2014/main" id="{F7A21B54-DD39-C6F5-90AB-3142343E259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7D448ED-05EE-559F-733E-DD1F328CC4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7CB492-BFBB-43C3-B34E-0103625857CC}" type="slidenum">
              <a:rPr lang="en-GB" smtClean="0"/>
              <a:t>‹#›</a:t>
            </a:fld>
            <a:endParaRPr lang="en-GB"/>
          </a:p>
        </p:txBody>
      </p:sp>
    </p:spTree>
    <p:extLst>
      <p:ext uri="{BB962C8B-B14F-4D97-AF65-F5344CB8AC3E}">
        <p14:creationId xmlns:p14="http://schemas.microsoft.com/office/powerpoint/2010/main" val="15555330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C24F07-E073-E77A-8C9E-E49743C7E5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007A73C-6509-C998-2279-FE75DF1745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F9DE802-2C35-D551-0355-92CBE421D7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9040EE-BFC5-47F5-9998-F6045BF9A838}" type="datetimeFigureOut">
              <a:rPr lang="en-GB" smtClean="0"/>
              <a:t>01/11/2024</a:t>
            </a:fld>
            <a:endParaRPr lang="en-GB"/>
          </a:p>
        </p:txBody>
      </p:sp>
      <p:sp>
        <p:nvSpPr>
          <p:cNvPr id="5" name="Footer Placeholder 4">
            <a:extLst>
              <a:ext uri="{FF2B5EF4-FFF2-40B4-BE49-F238E27FC236}">
                <a16:creationId xmlns:a16="http://schemas.microsoft.com/office/drawing/2014/main" id="{74E7350E-8BA8-1F51-E340-96CCE48DAC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7EC0238-3CB7-33B0-2E57-DF21E8CD89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56D573-2EA0-4053-B7FD-BFC553CCAAC0}" type="slidenum">
              <a:rPr lang="en-GB" smtClean="0"/>
              <a:t>‹#›</a:t>
            </a:fld>
            <a:endParaRPr lang="en-GB"/>
          </a:p>
        </p:txBody>
      </p:sp>
    </p:spTree>
    <p:extLst>
      <p:ext uri="{BB962C8B-B14F-4D97-AF65-F5344CB8AC3E}">
        <p14:creationId xmlns:p14="http://schemas.microsoft.com/office/powerpoint/2010/main" val="288620523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9.emf"/><Relationship Id="rId3" Type="http://schemas.openxmlformats.org/officeDocument/2006/relationships/image" Target="../media/image34.png"/><Relationship Id="rId7" Type="http://schemas.openxmlformats.org/officeDocument/2006/relationships/image" Target="../media/image38.em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37.emf"/><Relationship Id="rId5" Type="http://schemas.openxmlformats.org/officeDocument/2006/relationships/image" Target="../media/image36.emf"/><Relationship Id="rId10" Type="http://schemas.openxmlformats.org/officeDocument/2006/relationships/image" Target="../media/image41.emf"/><Relationship Id="rId4" Type="http://schemas.openxmlformats.org/officeDocument/2006/relationships/image" Target="../media/image35.png"/><Relationship Id="rId9" Type="http://schemas.openxmlformats.org/officeDocument/2006/relationships/image" Target="../media/image40.emf"/></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13.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1.xml"/><Relationship Id="rId3" Type="http://schemas.openxmlformats.org/officeDocument/2006/relationships/image" Target="../media/image1.jpg"/><Relationship Id="rId7" Type="http://schemas.openxmlformats.org/officeDocument/2006/relationships/image" Target="../media/image12.png"/><Relationship Id="rId12"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diagramColors" Target="../diagrams/colors1.xml"/><Relationship Id="rId5" Type="http://schemas.openxmlformats.org/officeDocument/2006/relationships/image" Target="../media/image10.png"/><Relationship Id="rId10" Type="http://schemas.openxmlformats.org/officeDocument/2006/relationships/diagramQuickStyle" Target="../diagrams/quickStyle1.xml"/><Relationship Id="rId4" Type="http://schemas.openxmlformats.org/officeDocument/2006/relationships/image" Target="../media/image2.png"/><Relationship Id="rId9"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22.png"/><Relationship Id="rId18" Type="http://schemas.openxmlformats.org/officeDocument/2006/relationships/image" Target="../media/image27.jpg"/><Relationship Id="rId3" Type="http://schemas.openxmlformats.org/officeDocument/2006/relationships/image" Target="../media/image14.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jpg"/><Relationship Id="rId2" Type="http://schemas.openxmlformats.org/officeDocument/2006/relationships/image" Target="../media/image13.png"/><Relationship Id="rId16" Type="http://schemas.openxmlformats.org/officeDocument/2006/relationships/image" Target="../media/image25.png"/><Relationship Id="rId1" Type="http://schemas.openxmlformats.org/officeDocument/2006/relationships/slideLayout" Target="../slideLayouts/slideLayout25.xml"/><Relationship Id="rId6" Type="http://schemas.openxmlformats.org/officeDocument/2006/relationships/hyperlink" Target="https://doi.org/10.1007/s00436-008-0970-z" TargetMode="External"/><Relationship Id="rId11" Type="http://schemas.openxmlformats.org/officeDocument/2006/relationships/image" Target="../media/image20.png"/><Relationship Id="rId5" Type="http://schemas.openxmlformats.org/officeDocument/2006/relationships/hyperlink" Target="https://www.who.int/health-topics/leishmaniasis#tab=tab_1" TargetMode="External"/><Relationship Id="rId15" Type="http://schemas.openxmlformats.org/officeDocument/2006/relationships/image" Target="../media/image24.png"/><Relationship Id="rId10" Type="http://schemas.openxmlformats.org/officeDocument/2006/relationships/image" Target="../media/image19.png"/><Relationship Id="rId4" Type="http://schemas.openxmlformats.org/officeDocument/2006/relationships/image" Target="../media/image15.png"/><Relationship Id="rId9" Type="http://schemas.openxmlformats.org/officeDocument/2006/relationships/image" Target="../media/image18.png"/><Relationship Id="rId1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B9E248E0-55F8-4E45-A07F-B49E0EEA97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22363"/>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c 14">
            <a:extLst>
              <a:ext uri="{FF2B5EF4-FFF2-40B4-BE49-F238E27FC236}">
                <a16:creationId xmlns:a16="http://schemas.microsoft.com/office/drawing/2014/main" id="{311F016A-A753-449B-9EA6-322199B711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92014">
            <a:off x="3109564" y="1827211"/>
            <a:ext cx="2987899" cy="2987899"/>
          </a:xfrm>
          <a:prstGeom prst="arc">
            <a:avLst>
              <a:gd name="adj1" fmla="val 16200000"/>
              <a:gd name="adj2" fmla="val 2287352"/>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7" name="Content Placeholder 11" descr="Bee depositing into a honeycomb">
            <a:extLst>
              <a:ext uri="{FF2B5EF4-FFF2-40B4-BE49-F238E27FC236}">
                <a16:creationId xmlns:a16="http://schemas.microsoft.com/office/drawing/2014/main" id="{3ABC4F58-207D-117D-79AC-CD065B6348CE}"/>
              </a:ext>
            </a:extLst>
          </p:cNvPr>
          <p:cNvPicPr>
            <a:picLocks noChangeAspect="1"/>
          </p:cNvPicPr>
          <p:nvPr/>
        </p:nvPicPr>
        <p:blipFill rotWithShape="1">
          <a:blip r:embed="rId3">
            <a:extLst>
              <a:ext uri="{28A0092B-C50C-407E-A947-70E740481C1C}">
                <a14:useLocalDpi xmlns:a14="http://schemas.microsoft.com/office/drawing/2010/main" val="0"/>
              </a:ext>
            </a:extLst>
          </a:blip>
          <a:srcRect t="7015" r="-1" b="7058"/>
          <a:stretch/>
        </p:blipFill>
        <p:spPr>
          <a:xfrm>
            <a:off x="4252394" y="3699964"/>
            <a:ext cx="7462838" cy="4280399"/>
          </a:xfrm>
          <a:custGeom>
            <a:avLst/>
            <a:gdLst/>
            <a:ahLst/>
            <a:cxnLst/>
            <a:rect l="l" t="t" r="r" b="b"/>
            <a:pathLst>
              <a:path w="7462838" h="4280399">
                <a:moveTo>
                  <a:pt x="3731419" y="0"/>
                </a:moveTo>
                <a:cubicBezTo>
                  <a:pt x="5792225" y="0"/>
                  <a:pt x="7462838" y="1670613"/>
                  <a:pt x="7462838" y="3731419"/>
                </a:cubicBezTo>
                <a:cubicBezTo>
                  <a:pt x="7462838" y="3828019"/>
                  <a:pt x="7459167" y="3923762"/>
                  <a:pt x="7451957" y="4018516"/>
                </a:cubicBezTo>
                <a:lnTo>
                  <a:pt x="7422046" y="4280399"/>
                </a:lnTo>
                <a:lnTo>
                  <a:pt x="40793" y="4280399"/>
                </a:lnTo>
                <a:lnTo>
                  <a:pt x="10881" y="4018516"/>
                </a:lnTo>
                <a:cubicBezTo>
                  <a:pt x="3671" y="3923762"/>
                  <a:pt x="0" y="3828019"/>
                  <a:pt x="0" y="3731419"/>
                </a:cubicBezTo>
                <a:cubicBezTo>
                  <a:pt x="0" y="1670613"/>
                  <a:pt x="1670614" y="0"/>
                  <a:pt x="3731419" y="0"/>
                </a:cubicBezTo>
                <a:close/>
              </a:path>
            </a:pathLst>
          </a:custGeom>
        </p:spPr>
      </p:pic>
      <p:sp>
        <p:nvSpPr>
          <p:cNvPr id="2" name="Title 1">
            <a:extLst>
              <a:ext uri="{FF2B5EF4-FFF2-40B4-BE49-F238E27FC236}">
                <a16:creationId xmlns:a16="http://schemas.microsoft.com/office/drawing/2014/main" id="{71549EAF-AC63-BB37-27FA-DCBE18EEA21B}"/>
              </a:ext>
            </a:extLst>
          </p:cNvPr>
          <p:cNvSpPr>
            <a:spLocks noGrp="1"/>
          </p:cNvSpPr>
          <p:nvPr>
            <p:ph type="ctrTitle"/>
          </p:nvPr>
        </p:nvSpPr>
        <p:spPr>
          <a:xfrm>
            <a:off x="226311" y="1440333"/>
            <a:ext cx="7159233" cy="2757748"/>
          </a:xfrm>
        </p:spPr>
        <p:txBody>
          <a:bodyPr>
            <a:normAutofit/>
          </a:bodyPr>
          <a:lstStyle/>
          <a:p>
            <a:pPr marL="0" marR="0" lvl="0" indent="0" defTabSz="646389" rtl="0" eaLnBrk="1" fontAlgn="auto" latinLnBrk="0" hangingPunct="1">
              <a:spcBef>
                <a:spcPts val="0"/>
              </a:spcBef>
              <a:spcAft>
                <a:spcPts val="1131"/>
              </a:spcAft>
              <a:tabLst/>
              <a:defRPr/>
            </a:pPr>
            <a:r>
              <a:rPr kumimoji="0" lang="en-GB" sz="3200" b="1" i="0" u="none" strike="noStrike" kern="1200" cap="none" spc="0" normalizeH="0" baseline="0" noProof="0" dirty="0">
                <a:ln>
                  <a:noFill/>
                </a:ln>
                <a:solidFill>
                  <a:schemeClr val="accent1"/>
                </a:solidFill>
                <a:effectLst/>
                <a:uLnTx/>
                <a:uFillTx/>
                <a:latin typeface="Calibri" panose="020F0502020204030204"/>
                <a:ea typeface="Calibri" panose="020F0502020204030204" pitchFamily="34" charset="0"/>
                <a:cs typeface="Times New Roman" panose="02020603050405020304" pitchFamily="18" charset="0"/>
              </a:rPr>
              <a:t>Preliminary Screening Of Raw Propolis Sample As Pre-formulation Study For Topical Preparations </a:t>
            </a:r>
          </a:p>
        </p:txBody>
      </p:sp>
      <p:sp>
        <p:nvSpPr>
          <p:cNvPr id="3" name="Subtitle 2">
            <a:extLst>
              <a:ext uri="{FF2B5EF4-FFF2-40B4-BE49-F238E27FC236}">
                <a16:creationId xmlns:a16="http://schemas.microsoft.com/office/drawing/2014/main" id="{4FCC0DA1-B52F-ADC3-0930-A4CD09290D26}"/>
              </a:ext>
            </a:extLst>
          </p:cNvPr>
          <p:cNvSpPr>
            <a:spLocks noGrp="1"/>
          </p:cNvSpPr>
          <p:nvPr>
            <p:ph type="subTitle" idx="1"/>
          </p:nvPr>
        </p:nvSpPr>
        <p:spPr>
          <a:xfrm>
            <a:off x="125680" y="5435518"/>
            <a:ext cx="4001034" cy="1254050"/>
          </a:xfrm>
        </p:spPr>
        <p:txBody>
          <a:bodyPr>
            <a:normAutofit fontScale="70000" lnSpcReduction="20000"/>
          </a:bodyPr>
          <a:lstStyle/>
          <a:p>
            <a:r>
              <a:rPr lang="en-GB" b="1" dirty="0"/>
              <a:t>Presented by: Ghaida Mustafa</a:t>
            </a:r>
          </a:p>
          <a:p>
            <a:r>
              <a:rPr lang="en-GB" sz="2000" dirty="0"/>
              <a:t>PhD researcher, CPES, University of Bradford, UK </a:t>
            </a:r>
          </a:p>
          <a:p>
            <a:r>
              <a:rPr lang="en-GB" sz="2000" b="1" dirty="0"/>
              <a:t>Supervisors: </a:t>
            </a:r>
            <a:r>
              <a:rPr lang="en-GB" sz="2300" b="1" dirty="0"/>
              <a:t>Prof. Anant </a:t>
            </a:r>
            <a:r>
              <a:rPr lang="en-GB" sz="2300" b="1" dirty="0" err="1"/>
              <a:t>Paradkar</a:t>
            </a:r>
            <a:r>
              <a:rPr lang="en-GB" sz="2300" b="1" dirty="0"/>
              <a:t>, </a:t>
            </a:r>
            <a:r>
              <a:rPr lang="en-GB" sz="2300" b="1" dirty="0" err="1"/>
              <a:t>Dr.</a:t>
            </a:r>
            <a:r>
              <a:rPr lang="en-GB" sz="2300" b="1" dirty="0"/>
              <a:t> David Ansel and </a:t>
            </a:r>
            <a:r>
              <a:rPr lang="en-GB" sz="2300" b="1" dirty="0" err="1"/>
              <a:t>Dr.</a:t>
            </a:r>
            <a:r>
              <a:rPr lang="en-GB" sz="2300" b="1" dirty="0"/>
              <a:t> Shahzeb Khan</a:t>
            </a:r>
            <a:endParaRPr lang="en-GB" sz="2000" b="1" dirty="0"/>
          </a:p>
        </p:txBody>
      </p:sp>
      <p:pic>
        <p:nvPicPr>
          <p:cNvPr id="8" name="Picture 13">
            <a:extLst>
              <a:ext uri="{FF2B5EF4-FFF2-40B4-BE49-F238E27FC236}">
                <a16:creationId xmlns:a16="http://schemas.microsoft.com/office/drawing/2014/main" id="{068B1EEA-F215-1493-3369-15E4DEB291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1362" r="8560" b="2"/>
          <a:stretch/>
        </p:blipFill>
        <p:spPr bwMode="auto">
          <a:xfrm>
            <a:off x="8610600" y="1122363"/>
            <a:ext cx="3581400" cy="3769206"/>
          </a:xfrm>
          <a:custGeom>
            <a:avLst/>
            <a:gdLst/>
            <a:ahLst/>
            <a:cxnLst/>
            <a:rect l="l" t="t" r="r" b="b"/>
            <a:pathLst>
              <a:path w="3581400" h="3769206">
                <a:moveTo>
                  <a:pt x="366014" y="0"/>
                </a:moveTo>
                <a:lnTo>
                  <a:pt x="3581400" y="0"/>
                </a:lnTo>
                <a:lnTo>
                  <a:pt x="3581400" y="3507525"/>
                </a:lnTo>
                <a:lnTo>
                  <a:pt x="3442408" y="3574481"/>
                </a:lnTo>
                <a:cubicBezTo>
                  <a:pt x="3145957" y="3699869"/>
                  <a:pt x="2820025" y="3769206"/>
                  <a:pt x="2477898" y="3769206"/>
                </a:cubicBezTo>
                <a:cubicBezTo>
                  <a:pt x="1109392" y="3769206"/>
                  <a:pt x="0" y="2659814"/>
                  <a:pt x="0" y="1291308"/>
                </a:cubicBezTo>
                <a:cubicBezTo>
                  <a:pt x="0" y="863650"/>
                  <a:pt x="108339" y="461296"/>
                  <a:pt x="299069" y="110194"/>
                </a:cubicBezTo>
                <a:close/>
              </a:path>
            </a:pathLst>
          </a:cu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1286E66F-30EC-E48E-E780-5B6B2953A789}"/>
              </a:ext>
            </a:extLst>
          </p:cNvPr>
          <p:cNvPicPr>
            <a:picLocks noChangeAspect="1"/>
          </p:cNvPicPr>
          <p:nvPr/>
        </p:nvPicPr>
        <p:blipFill>
          <a:blip r:embed="rId5"/>
          <a:stretch>
            <a:fillRect/>
          </a:stretch>
        </p:blipFill>
        <p:spPr>
          <a:xfrm>
            <a:off x="10079665" y="10752"/>
            <a:ext cx="2112335" cy="830997"/>
          </a:xfrm>
          <a:prstGeom prst="rect">
            <a:avLst/>
          </a:prstGeom>
        </p:spPr>
      </p:pic>
      <p:sp>
        <p:nvSpPr>
          <p:cNvPr id="6" name="Rectangle 5">
            <a:extLst>
              <a:ext uri="{FF2B5EF4-FFF2-40B4-BE49-F238E27FC236}">
                <a16:creationId xmlns:a16="http://schemas.microsoft.com/office/drawing/2014/main" id="{FD84F0E8-7831-0803-10D9-C60766088805}"/>
              </a:ext>
            </a:extLst>
          </p:cNvPr>
          <p:cNvSpPr/>
          <p:nvPr/>
        </p:nvSpPr>
        <p:spPr>
          <a:xfrm>
            <a:off x="0" y="41135"/>
            <a:ext cx="2615609" cy="646331"/>
          </a:xfrm>
          <a:prstGeom prst="rect">
            <a:avLst/>
          </a:prstGeom>
          <a:noFill/>
        </p:spPr>
        <p:txBody>
          <a:bodyPr wrap="square" lIns="91440" tIns="45720" rIns="91440" bIns="45720">
            <a:spAutoFit/>
          </a:bodyPr>
          <a:lstStyle/>
          <a:p>
            <a:r>
              <a:rPr lang="en-GB" b="1" cap="none" spc="0" dirty="0">
                <a:ln w="0"/>
                <a:solidFill>
                  <a:schemeClr val="tx1"/>
                </a:solidFill>
                <a:effectLst>
                  <a:outerShdw blurRad="38100" dist="19050" dir="2700000" algn="tl" rotWithShape="0">
                    <a:schemeClr val="dk1">
                      <a:alpha val="40000"/>
                    </a:schemeClr>
                  </a:outerShdw>
                </a:effectLst>
              </a:rPr>
              <a:t>Life Sciences PGR Conference 2024</a:t>
            </a:r>
            <a:endParaRPr lang="en-US" b="1"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481885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4836C-ECEF-1C85-4EF5-A9EE869C5996}"/>
              </a:ext>
            </a:extLst>
          </p:cNvPr>
          <p:cNvSpPr>
            <a:spLocks noGrp="1"/>
          </p:cNvSpPr>
          <p:nvPr>
            <p:ph type="title"/>
          </p:nvPr>
        </p:nvSpPr>
        <p:spPr>
          <a:xfrm>
            <a:off x="551102" y="701586"/>
            <a:ext cx="10515600" cy="1325563"/>
          </a:xfrm>
        </p:spPr>
        <p:txBody>
          <a:bodyPr/>
          <a:lstStyle/>
          <a:p>
            <a:r>
              <a:rPr lang="en-GB" b="1" dirty="0"/>
              <a:t>Method </a:t>
            </a:r>
          </a:p>
        </p:txBody>
      </p:sp>
      <p:sp>
        <p:nvSpPr>
          <p:cNvPr id="3" name="Content Placeholder 2">
            <a:extLst>
              <a:ext uri="{FF2B5EF4-FFF2-40B4-BE49-F238E27FC236}">
                <a16:creationId xmlns:a16="http://schemas.microsoft.com/office/drawing/2014/main" id="{76F17C5A-6C38-0E8C-52FA-19A9B3D3C96D}"/>
              </a:ext>
            </a:extLst>
          </p:cNvPr>
          <p:cNvSpPr>
            <a:spLocks noGrp="1"/>
          </p:cNvSpPr>
          <p:nvPr>
            <p:ph idx="1"/>
          </p:nvPr>
        </p:nvSpPr>
        <p:spPr>
          <a:xfrm>
            <a:off x="228090" y="1812665"/>
            <a:ext cx="7916449" cy="4908810"/>
          </a:xfrm>
        </p:spPr>
        <p:txBody>
          <a:bodyPr>
            <a:normAutofit lnSpcReduction="10000"/>
          </a:bodyPr>
          <a:lstStyle/>
          <a:p>
            <a:pPr marL="0" indent="0" algn="just">
              <a:lnSpc>
                <a:spcPct val="100000"/>
              </a:lnSpc>
              <a:buNone/>
            </a:pPr>
            <a:r>
              <a:rPr lang="en-GB" b="1" dirty="0"/>
              <a:t>3. RP-HPLC: </a:t>
            </a:r>
          </a:p>
          <a:p>
            <a:pPr algn="just">
              <a:lnSpc>
                <a:spcPct val="100000"/>
              </a:lnSpc>
              <a:buFont typeface="Wingdings" panose="05000000000000000000" pitchFamily="2" charset="2"/>
              <a:buChar char="§"/>
            </a:pPr>
            <a:r>
              <a:rPr lang="en-GB" dirty="0"/>
              <a:t>HPLC system: Waters e2695 separation module Waters 2998 Photo diode array (PDA) detector and Empower software Application. </a:t>
            </a:r>
          </a:p>
          <a:p>
            <a:pPr algn="just">
              <a:lnSpc>
                <a:spcPct val="100000"/>
              </a:lnSpc>
              <a:buFont typeface="Wingdings" panose="05000000000000000000" pitchFamily="2" charset="2"/>
              <a:buChar char="§"/>
            </a:pPr>
            <a:r>
              <a:rPr lang="en-GB" dirty="0"/>
              <a:t>Column: Waters Symmetry 300 TM, C18 (250x4.6 mm, </a:t>
            </a:r>
            <a:r>
              <a:rPr lang="en-GB" dirty="0" err="1"/>
              <a:t>i.d.</a:t>
            </a:r>
            <a:r>
              <a:rPr lang="en-GB" dirty="0"/>
              <a:t>, 5µm). </a:t>
            </a:r>
          </a:p>
          <a:p>
            <a:pPr algn="just">
              <a:lnSpc>
                <a:spcPct val="100000"/>
              </a:lnSpc>
              <a:buFont typeface="Wingdings" panose="05000000000000000000" pitchFamily="2" charset="2"/>
              <a:buChar char="§"/>
            </a:pPr>
            <a:r>
              <a:rPr lang="en-GB" dirty="0"/>
              <a:t>Gradient mobile phases: 0.1% formic acid (solvent A) and methanol (solvent B) at a flow rate 1ml/min and 10 minutes condition column between the runs. </a:t>
            </a:r>
          </a:p>
          <a:p>
            <a:pPr algn="just">
              <a:lnSpc>
                <a:spcPct val="100000"/>
              </a:lnSpc>
              <a:buFont typeface="Wingdings" panose="05000000000000000000" pitchFamily="2" charset="2"/>
              <a:buChar char="§"/>
            </a:pPr>
            <a:r>
              <a:rPr lang="en-GB" dirty="0"/>
              <a:t>The chromatograms were collected at 290 nm.</a:t>
            </a:r>
          </a:p>
          <a:p>
            <a:pPr marL="0" indent="0" algn="just">
              <a:lnSpc>
                <a:spcPct val="100000"/>
              </a:lnSpc>
              <a:buNone/>
            </a:pPr>
            <a:endParaRPr lang="en-GB" dirty="0"/>
          </a:p>
          <a:p>
            <a:pPr algn="just">
              <a:lnSpc>
                <a:spcPct val="100000"/>
              </a:lnSpc>
            </a:pPr>
            <a:endParaRPr lang="en-GB" dirty="0"/>
          </a:p>
          <a:p>
            <a:pPr algn="just">
              <a:lnSpc>
                <a:spcPct val="100000"/>
              </a:lnSpc>
            </a:pPr>
            <a:endParaRPr lang="en-GB" dirty="0"/>
          </a:p>
        </p:txBody>
      </p:sp>
      <p:pic>
        <p:nvPicPr>
          <p:cNvPr id="4" name="Picture 3">
            <a:extLst>
              <a:ext uri="{FF2B5EF4-FFF2-40B4-BE49-F238E27FC236}">
                <a16:creationId xmlns:a16="http://schemas.microsoft.com/office/drawing/2014/main" id="{BD3FAD5A-8724-EF5F-8F15-E4B529988DC8}"/>
              </a:ext>
            </a:extLst>
          </p:cNvPr>
          <p:cNvPicPr>
            <a:picLocks noChangeAspect="1"/>
          </p:cNvPicPr>
          <p:nvPr/>
        </p:nvPicPr>
        <p:blipFill>
          <a:blip r:embed="rId2"/>
          <a:stretch>
            <a:fillRect/>
          </a:stretch>
        </p:blipFill>
        <p:spPr>
          <a:xfrm>
            <a:off x="10079665" y="10753"/>
            <a:ext cx="2112335" cy="741816"/>
          </a:xfrm>
          <a:prstGeom prst="rect">
            <a:avLst/>
          </a:prstGeom>
        </p:spPr>
      </p:pic>
      <p:sp>
        <p:nvSpPr>
          <p:cNvPr id="5" name="Rectangle 4">
            <a:extLst>
              <a:ext uri="{FF2B5EF4-FFF2-40B4-BE49-F238E27FC236}">
                <a16:creationId xmlns:a16="http://schemas.microsoft.com/office/drawing/2014/main" id="{AAA02A95-A2B2-13D9-C4EC-CE8EACF2ECA5}"/>
              </a:ext>
            </a:extLst>
          </p:cNvPr>
          <p:cNvSpPr/>
          <p:nvPr/>
        </p:nvSpPr>
        <p:spPr>
          <a:xfrm>
            <a:off x="-340241" y="0"/>
            <a:ext cx="2541181" cy="646331"/>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rPr>
              <a:t>Life Sciences PGR Conference 2024</a:t>
            </a:r>
            <a:endParaRPr kumimoji="0" lang="en-US"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9" name="Slide Number Placeholder 8">
            <a:extLst>
              <a:ext uri="{FF2B5EF4-FFF2-40B4-BE49-F238E27FC236}">
                <a16:creationId xmlns:a16="http://schemas.microsoft.com/office/drawing/2014/main" id="{9FBF6AAD-E2FB-43FD-66A2-D1352F5DC85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292F91-6496-45CC-8A0B-29D5626768CF}"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B10DC93A-CE10-74E5-EC00-BC5148EA7E80}"/>
              </a:ext>
            </a:extLst>
          </p:cNvPr>
          <p:cNvPicPr>
            <a:picLocks noChangeAspect="1"/>
          </p:cNvPicPr>
          <p:nvPr/>
        </p:nvPicPr>
        <p:blipFill rotWithShape="1">
          <a:blip r:embed="rId3"/>
          <a:srcRect l="8356" t="4053" r="3723" b="1659"/>
          <a:stretch/>
        </p:blipFill>
        <p:spPr>
          <a:xfrm>
            <a:off x="8293395" y="1443402"/>
            <a:ext cx="3615070" cy="4912947"/>
          </a:xfrm>
          <a:prstGeom prst="rect">
            <a:avLst/>
          </a:prstGeom>
        </p:spPr>
      </p:pic>
    </p:spTree>
    <p:extLst>
      <p:ext uri="{BB962C8B-B14F-4D97-AF65-F5344CB8AC3E}">
        <p14:creationId xmlns:p14="http://schemas.microsoft.com/office/powerpoint/2010/main" val="3530666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4836C-ECEF-1C85-4EF5-A9EE869C5996}"/>
              </a:ext>
            </a:extLst>
          </p:cNvPr>
          <p:cNvSpPr>
            <a:spLocks noGrp="1"/>
          </p:cNvSpPr>
          <p:nvPr>
            <p:ph type="title"/>
          </p:nvPr>
        </p:nvSpPr>
        <p:spPr>
          <a:xfrm>
            <a:off x="402246" y="233521"/>
            <a:ext cx="10515600" cy="1325563"/>
          </a:xfrm>
        </p:spPr>
        <p:txBody>
          <a:bodyPr/>
          <a:lstStyle/>
          <a:p>
            <a:pPr algn="ctr"/>
            <a:r>
              <a:rPr lang="en-GB" b="1" dirty="0"/>
              <a:t>Results  </a:t>
            </a:r>
          </a:p>
        </p:txBody>
      </p:sp>
      <p:sp>
        <p:nvSpPr>
          <p:cNvPr id="3" name="Content Placeholder 2">
            <a:extLst>
              <a:ext uri="{FF2B5EF4-FFF2-40B4-BE49-F238E27FC236}">
                <a16:creationId xmlns:a16="http://schemas.microsoft.com/office/drawing/2014/main" id="{76F17C5A-6C38-0E8C-52FA-19A9B3D3C96D}"/>
              </a:ext>
            </a:extLst>
          </p:cNvPr>
          <p:cNvSpPr>
            <a:spLocks noGrp="1"/>
          </p:cNvSpPr>
          <p:nvPr>
            <p:ph idx="1"/>
          </p:nvPr>
        </p:nvSpPr>
        <p:spPr>
          <a:xfrm>
            <a:off x="144273" y="1157158"/>
            <a:ext cx="7341029" cy="4543684"/>
          </a:xfrm>
        </p:spPr>
        <p:txBody>
          <a:bodyPr>
            <a:normAutofit/>
          </a:bodyPr>
          <a:lstStyle/>
          <a:p>
            <a:pPr marL="0" indent="0" algn="just">
              <a:lnSpc>
                <a:spcPct val="100000"/>
              </a:lnSpc>
              <a:buNone/>
            </a:pPr>
            <a:r>
              <a:rPr lang="en-GB" b="1" dirty="0"/>
              <a:t>1. TGA: </a:t>
            </a:r>
          </a:p>
          <a:p>
            <a:pPr marL="0" indent="0" algn="just">
              <a:lnSpc>
                <a:spcPct val="100000"/>
              </a:lnSpc>
              <a:buNone/>
            </a:pPr>
            <a:endParaRPr lang="en-GB" dirty="0"/>
          </a:p>
          <a:p>
            <a:pPr algn="just">
              <a:lnSpc>
                <a:spcPct val="100000"/>
              </a:lnSpc>
            </a:pPr>
            <a:endParaRPr lang="en-GB" dirty="0"/>
          </a:p>
          <a:p>
            <a:pPr algn="just">
              <a:lnSpc>
                <a:spcPct val="100000"/>
              </a:lnSpc>
            </a:pPr>
            <a:endParaRPr lang="en-GB" dirty="0"/>
          </a:p>
        </p:txBody>
      </p:sp>
      <p:pic>
        <p:nvPicPr>
          <p:cNvPr id="4" name="Picture 3">
            <a:extLst>
              <a:ext uri="{FF2B5EF4-FFF2-40B4-BE49-F238E27FC236}">
                <a16:creationId xmlns:a16="http://schemas.microsoft.com/office/drawing/2014/main" id="{BD3FAD5A-8724-EF5F-8F15-E4B529988DC8}"/>
              </a:ext>
            </a:extLst>
          </p:cNvPr>
          <p:cNvPicPr>
            <a:picLocks noChangeAspect="1"/>
          </p:cNvPicPr>
          <p:nvPr/>
        </p:nvPicPr>
        <p:blipFill>
          <a:blip r:embed="rId2"/>
          <a:stretch>
            <a:fillRect/>
          </a:stretch>
        </p:blipFill>
        <p:spPr>
          <a:xfrm>
            <a:off x="10079665" y="10753"/>
            <a:ext cx="2112335" cy="741816"/>
          </a:xfrm>
          <a:prstGeom prst="rect">
            <a:avLst/>
          </a:prstGeom>
        </p:spPr>
      </p:pic>
      <p:sp>
        <p:nvSpPr>
          <p:cNvPr id="5" name="Rectangle 4">
            <a:extLst>
              <a:ext uri="{FF2B5EF4-FFF2-40B4-BE49-F238E27FC236}">
                <a16:creationId xmlns:a16="http://schemas.microsoft.com/office/drawing/2014/main" id="{AAA02A95-A2B2-13D9-C4EC-CE8EACF2ECA5}"/>
              </a:ext>
            </a:extLst>
          </p:cNvPr>
          <p:cNvSpPr/>
          <p:nvPr/>
        </p:nvSpPr>
        <p:spPr>
          <a:xfrm>
            <a:off x="-340241" y="0"/>
            <a:ext cx="2541181" cy="646331"/>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rPr>
              <a:t>Life Sciences PGR Conference 2024</a:t>
            </a:r>
            <a:endParaRPr kumimoji="0" lang="en-US"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9" name="Slide Number Placeholder 8">
            <a:extLst>
              <a:ext uri="{FF2B5EF4-FFF2-40B4-BE49-F238E27FC236}">
                <a16:creationId xmlns:a16="http://schemas.microsoft.com/office/drawing/2014/main" id="{9FBF6AAD-E2FB-43FD-66A2-D1352F5DC85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292F91-6496-45CC-8A0B-29D5626768CF}"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AAD493A9-2D6B-FDC0-3205-16994FA87874}"/>
              </a:ext>
            </a:extLst>
          </p:cNvPr>
          <p:cNvPicPr>
            <a:picLocks noChangeAspect="1"/>
          </p:cNvPicPr>
          <p:nvPr/>
        </p:nvPicPr>
        <p:blipFill>
          <a:blip r:embed="rId3"/>
          <a:stretch>
            <a:fillRect/>
          </a:stretch>
        </p:blipFill>
        <p:spPr>
          <a:xfrm>
            <a:off x="2200940" y="1559084"/>
            <a:ext cx="8048847" cy="3430555"/>
          </a:xfrm>
          <a:prstGeom prst="rect">
            <a:avLst/>
          </a:prstGeom>
        </p:spPr>
      </p:pic>
      <p:pic>
        <p:nvPicPr>
          <p:cNvPr id="7" name="Picture 6">
            <a:extLst>
              <a:ext uri="{FF2B5EF4-FFF2-40B4-BE49-F238E27FC236}">
                <a16:creationId xmlns:a16="http://schemas.microsoft.com/office/drawing/2014/main" id="{44B486C5-29A3-BE51-C104-89C72E65C74D}"/>
              </a:ext>
            </a:extLst>
          </p:cNvPr>
          <p:cNvPicPr>
            <a:picLocks noChangeAspect="1"/>
          </p:cNvPicPr>
          <p:nvPr/>
        </p:nvPicPr>
        <p:blipFill>
          <a:blip r:embed="rId4"/>
          <a:stretch>
            <a:fillRect/>
          </a:stretch>
        </p:blipFill>
        <p:spPr>
          <a:xfrm>
            <a:off x="357732" y="4989638"/>
            <a:ext cx="11429879" cy="1517719"/>
          </a:xfrm>
          <a:prstGeom prst="rect">
            <a:avLst/>
          </a:prstGeom>
        </p:spPr>
      </p:pic>
    </p:spTree>
    <p:extLst>
      <p:ext uri="{BB962C8B-B14F-4D97-AF65-F5344CB8AC3E}">
        <p14:creationId xmlns:p14="http://schemas.microsoft.com/office/powerpoint/2010/main" val="2021889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4836C-ECEF-1C85-4EF5-A9EE869C5996}"/>
              </a:ext>
            </a:extLst>
          </p:cNvPr>
          <p:cNvSpPr>
            <a:spLocks noGrp="1"/>
          </p:cNvSpPr>
          <p:nvPr>
            <p:ph type="title"/>
          </p:nvPr>
        </p:nvSpPr>
        <p:spPr>
          <a:xfrm>
            <a:off x="402246" y="233521"/>
            <a:ext cx="10515600" cy="1325563"/>
          </a:xfrm>
        </p:spPr>
        <p:txBody>
          <a:bodyPr/>
          <a:lstStyle/>
          <a:p>
            <a:pPr algn="ctr"/>
            <a:r>
              <a:rPr lang="en-GB" b="1" dirty="0"/>
              <a:t>Results  </a:t>
            </a:r>
          </a:p>
        </p:txBody>
      </p:sp>
      <p:sp>
        <p:nvSpPr>
          <p:cNvPr id="3" name="Content Placeholder 2">
            <a:extLst>
              <a:ext uri="{FF2B5EF4-FFF2-40B4-BE49-F238E27FC236}">
                <a16:creationId xmlns:a16="http://schemas.microsoft.com/office/drawing/2014/main" id="{76F17C5A-6C38-0E8C-52FA-19A9B3D3C96D}"/>
              </a:ext>
            </a:extLst>
          </p:cNvPr>
          <p:cNvSpPr>
            <a:spLocks noGrp="1"/>
          </p:cNvSpPr>
          <p:nvPr>
            <p:ph idx="1"/>
          </p:nvPr>
        </p:nvSpPr>
        <p:spPr>
          <a:xfrm>
            <a:off x="144273" y="1018934"/>
            <a:ext cx="7341029" cy="4543684"/>
          </a:xfrm>
        </p:spPr>
        <p:txBody>
          <a:bodyPr>
            <a:normAutofit/>
          </a:bodyPr>
          <a:lstStyle/>
          <a:p>
            <a:pPr marL="0" indent="0" algn="just">
              <a:lnSpc>
                <a:spcPct val="100000"/>
              </a:lnSpc>
              <a:buNone/>
            </a:pPr>
            <a:r>
              <a:rPr lang="en-GB" b="1" dirty="0"/>
              <a:t>2. FTIR: </a:t>
            </a:r>
          </a:p>
          <a:p>
            <a:pPr marL="0" indent="0" algn="just">
              <a:lnSpc>
                <a:spcPct val="100000"/>
              </a:lnSpc>
              <a:buNone/>
            </a:pPr>
            <a:endParaRPr lang="en-GB" dirty="0"/>
          </a:p>
          <a:p>
            <a:pPr algn="just">
              <a:lnSpc>
                <a:spcPct val="100000"/>
              </a:lnSpc>
            </a:pPr>
            <a:endParaRPr lang="en-GB" dirty="0"/>
          </a:p>
          <a:p>
            <a:pPr algn="just">
              <a:lnSpc>
                <a:spcPct val="100000"/>
              </a:lnSpc>
            </a:pPr>
            <a:endParaRPr lang="en-GB" dirty="0"/>
          </a:p>
        </p:txBody>
      </p:sp>
      <p:pic>
        <p:nvPicPr>
          <p:cNvPr id="4" name="Picture 3">
            <a:extLst>
              <a:ext uri="{FF2B5EF4-FFF2-40B4-BE49-F238E27FC236}">
                <a16:creationId xmlns:a16="http://schemas.microsoft.com/office/drawing/2014/main" id="{BD3FAD5A-8724-EF5F-8F15-E4B529988DC8}"/>
              </a:ext>
            </a:extLst>
          </p:cNvPr>
          <p:cNvPicPr>
            <a:picLocks noChangeAspect="1"/>
          </p:cNvPicPr>
          <p:nvPr/>
        </p:nvPicPr>
        <p:blipFill>
          <a:blip r:embed="rId2"/>
          <a:stretch>
            <a:fillRect/>
          </a:stretch>
        </p:blipFill>
        <p:spPr>
          <a:xfrm>
            <a:off x="10079665" y="10753"/>
            <a:ext cx="2112335" cy="741816"/>
          </a:xfrm>
          <a:prstGeom prst="rect">
            <a:avLst/>
          </a:prstGeom>
        </p:spPr>
      </p:pic>
      <p:sp>
        <p:nvSpPr>
          <p:cNvPr id="5" name="Rectangle 4">
            <a:extLst>
              <a:ext uri="{FF2B5EF4-FFF2-40B4-BE49-F238E27FC236}">
                <a16:creationId xmlns:a16="http://schemas.microsoft.com/office/drawing/2014/main" id="{AAA02A95-A2B2-13D9-C4EC-CE8EACF2ECA5}"/>
              </a:ext>
            </a:extLst>
          </p:cNvPr>
          <p:cNvSpPr/>
          <p:nvPr/>
        </p:nvSpPr>
        <p:spPr>
          <a:xfrm>
            <a:off x="-340241" y="0"/>
            <a:ext cx="2541181" cy="646331"/>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rPr>
              <a:t>Life Sciences PGR Conference 2024</a:t>
            </a:r>
            <a:endParaRPr kumimoji="0" lang="en-US"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9" name="Slide Number Placeholder 8">
            <a:extLst>
              <a:ext uri="{FF2B5EF4-FFF2-40B4-BE49-F238E27FC236}">
                <a16:creationId xmlns:a16="http://schemas.microsoft.com/office/drawing/2014/main" id="{9FBF6AAD-E2FB-43FD-66A2-D1352F5DC85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292F91-6496-45CC-8A0B-29D5626768CF}"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1A7DEB0A-A701-2D6A-A127-A7E71E5891E8}"/>
              </a:ext>
            </a:extLst>
          </p:cNvPr>
          <p:cNvPicPr>
            <a:picLocks noChangeAspect="1"/>
          </p:cNvPicPr>
          <p:nvPr/>
        </p:nvPicPr>
        <p:blipFill>
          <a:blip r:embed="rId3"/>
          <a:stretch>
            <a:fillRect/>
          </a:stretch>
        </p:blipFill>
        <p:spPr>
          <a:xfrm>
            <a:off x="318976" y="1557621"/>
            <a:ext cx="11728751" cy="3885975"/>
          </a:xfrm>
          <a:prstGeom prst="rect">
            <a:avLst/>
          </a:prstGeom>
        </p:spPr>
      </p:pic>
      <p:sp>
        <p:nvSpPr>
          <p:cNvPr id="12" name="TextBox 11">
            <a:extLst>
              <a:ext uri="{FF2B5EF4-FFF2-40B4-BE49-F238E27FC236}">
                <a16:creationId xmlns:a16="http://schemas.microsoft.com/office/drawing/2014/main" id="{19F0A066-B7BF-3DE0-9A86-E7578BD76F71}"/>
              </a:ext>
            </a:extLst>
          </p:cNvPr>
          <p:cNvSpPr txBox="1"/>
          <p:nvPr/>
        </p:nvSpPr>
        <p:spPr>
          <a:xfrm>
            <a:off x="1179338" y="5562618"/>
            <a:ext cx="9833324" cy="830997"/>
          </a:xfrm>
          <a:prstGeom prst="rect">
            <a:avLst/>
          </a:prstGeom>
          <a:noFill/>
        </p:spPr>
        <p:txBody>
          <a:bodyPr wrap="square">
            <a:spAutoFit/>
          </a:bodyPr>
          <a:lstStyle/>
          <a:p>
            <a:pPr algn="ctr"/>
            <a:r>
              <a:rPr lang="en-GB" sz="2400" b="1" dirty="0"/>
              <a:t>FTIR spectrum of raw Indian propolis sample showing bands related to wax (</a:t>
            </a:r>
            <a:r>
              <a:rPr lang="en-GB" sz="2400" b="1" dirty="0">
                <a:solidFill>
                  <a:srgbClr val="FF0000"/>
                </a:solidFill>
              </a:rPr>
              <a:t>red colour</a:t>
            </a:r>
            <a:r>
              <a:rPr lang="en-GB" sz="2400" b="1" dirty="0"/>
              <a:t>) and phenolics compounds (</a:t>
            </a:r>
            <a:r>
              <a:rPr lang="en-GB" sz="2400" b="1" dirty="0">
                <a:solidFill>
                  <a:srgbClr val="00B050"/>
                </a:solidFill>
              </a:rPr>
              <a:t>green colour</a:t>
            </a:r>
            <a:r>
              <a:rPr lang="en-GB" sz="2400" b="1" dirty="0"/>
              <a:t>). </a:t>
            </a:r>
          </a:p>
        </p:txBody>
      </p:sp>
    </p:spTree>
    <p:extLst>
      <p:ext uri="{BB962C8B-B14F-4D97-AF65-F5344CB8AC3E}">
        <p14:creationId xmlns:p14="http://schemas.microsoft.com/office/powerpoint/2010/main" val="1374135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4836C-ECEF-1C85-4EF5-A9EE869C5996}"/>
              </a:ext>
            </a:extLst>
          </p:cNvPr>
          <p:cNvSpPr>
            <a:spLocks noGrp="1"/>
          </p:cNvSpPr>
          <p:nvPr>
            <p:ph type="title"/>
          </p:nvPr>
        </p:nvSpPr>
        <p:spPr>
          <a:xfrm>
            <a:off x="402246" y="233521"/>
            <a:ext cx="10515600" cy="1325563"/>
          </a:xfrm>
        </p:spPr>
        <p:txBody>
          <a:bodyPr/>
          <a:lstStyle/>
          <a:p>
            <a:pPr algn="ctr"/>
            <a:r>
              <a:rPr lang="en-GB" b="1" dirty="0"/>
              <a:t>Results  </a:t>
            </a:r>
          </a:p>
        </p:txBody>
      </p:sp>
      <p:sp>
        <p:nvSpPr>
          <p:cNvPr id="3" name="Content Placeholder 2">
            <a:extLst>
              <a:ext uri="{FF2B5EF4-FFF2-40B4-BE49-F238E27FC236}">
                <a16:creationId xmlns:a16="http://schemas.microsoft.com/office/drawing/2014/main" id="{76F17C5A-6C38-0E8C-52FA-19A9B3D3C96D}"/>
              </a:ext>
            </a:extLst>
          </p:cNvPr>
          <p:cNvSpPr>
            <a:spLocks noGrp="1"/>
          </p:cNvSpPr>
          <p:nvPr>
            <p:ph idx="1"/>
          </p:nvPr>
        </p:nvSpPr>
        <p:spPr>
          <a:xfrm>
            <a:off x="144273" y="1018934"/>
            <a:ext cx="7341029" cy="4543684"/>
          </a:xfrm>
        </p:spPr>
        <p:txBody>
          <a:bodyPr>
            <a:normAutofit/>
          </a:bodyPr>
          <a:lstStyle/>
          <a:p>
            <a:pPr marL="0" indent="0" algn="just">
              <a:lnSpc>
                <a:spcPct val="100000"/>
              </a:lnSpc>
              <a:buNone/>
            </a:pPr>
            <a:r>
              <a:rPr lang="en-GB" b="1" dirty="0"/>
              <a:t>3. RP-HPLC: </a:t>
            </a:r>
          </a:p>
          <a:p>
            <a:pPr marL="0" indent="0" algn="just">
              <a:lnSpc>
                <a:spcPct val="100000"/>
              </a:lnSpc>
              <a:buNone/>
            </a:pPr>
            <a:endParaRPr lang="en-GB" dirty="0"/>
          </a:p>
          <a:p>
            <a:pPr algn="just">
              <a:lnSpc>
                <a:spcPct val="100000"/>
              </a:lnSpc>
            </a:pPr>
            <a:endParaRPr lang="en-GB" dirty="0"/>
          </a:p>
          <a:p>
            <a:pPr algn="just">
              <a:lnSpc>
                <a:spcPct val="100000"/>
              </a:lnSpc>
            </a:pPr>
            <a:endParaRPr lang="en-GB" dirty="0"/>
          </a:p>
        </p:txBody>
      </p:sp>
      <p:pic>
        <p:nvPicPr>
          <p:cNvPr id="4" name="Picture 3">
            <a:extLst>
              <a:ext uri="{FF2B5EF4-FFF2-40B4-BE49-F238E27FC236}">
                <a16:creationId xmlns:a16="http://schemas.microsoft.com/office/drawing/2014/main" id="{BD3FAD5A-8724-EF5F-8F15-E4B529988DC8}"/>
              </a:ext>
            </a:extLst>
          </p:cNvPr>
          <p:cNvPicPr>
            <a:picLocks noChangeAspect="1"/>
          </p:cNvPicPr>
          <p:nvPr/>
        </p:nvPicPr>
        <p:blipFill>
          <a:blip r:embed="rId2"/>
          <a:stretch>
            <a:fillRect/>
          </a:stretch>
        </p:blipFill>
        <p:spPr>
          <a:xfrm>
            <a:off x="10079665" y="10753"/>
            <a:ext cx="2112335" cy="741816"/>
          </a:xfrm>
          <a:prstGeom prst="rect">
            <a:avLst/>
          </a:prstGeom>
        </p:spPr>
      </p:pic>
      <p:sp>
        <p:nvSpPr>
          <p:cNvPr id="5" name="Rectangle 4">
            <a:extLst>
              <a:ext uri="{FF2B5EF4-FFF2-40B4-BE49-F238E27FC236}">
                <a16:creationId xmlns:a16="http://schemas.microsoft.com/office/drawing/2014/main" id="{AAA02A95-A2B2-13D9-C4EC-CE8EACF2ECA5}"/>
              </a:ext>
            </a:extLst>
          </p:cNvPr>
          <p:cNvSpPr/>
          <p:nvPr/>
        </p:nvSpPr>
        <p:spPr>
          <a:xfrm>
            <a:off x="-340241" y="0"/>
            <a:ext cx="2541181" cy="646331"/>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rPr>
              <a:t>Life Sciences PGR Conference 2024</a:t>
            </a:r>
            <a:endParaRPr kumimoji="0" lang="en-US"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9" name="Slide Number Placeholder 8">
            <a:extLst>
              <a:ext uri="{FF2B5EF4-FFF2-40B4-BE49-F238E27FC236}">
                <a16:creationId xmlns:a16="http://schemas.microsoft.com/office/drawing/2014/main" id="{9FBF6AAD-E2FB-43FD-66A2-D1352F5DC85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292F91-6496-45CC-8A0B-29D5626768CF}"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CDB656F0-790B-FE67-2729-4C86460AA3F9}"/>
              </a:ext>
            </a:extLst>
          </p:cNvPr>
          <p:cNvPicPr>
            <a:picLocks noChangeAspect="1"/>
          </p:cNvPicPr>
          <p:nvPr/>
        </p:nvPicPr>
        <p:blipFill>
          <a:blip r:embed="rId3"/>
          <a:stretch>
            <a:fillRect/>
          </a:stretch>
        </p:blipFill>
        <p:spPr>
          <a:xfrm>
            <a:off x="144273" y="1559083"/>
            <a:ext cx="5092995" cy="3801455"/>
          </a:xfrm>
          <a:prstGeom prst="rect">
            <a:avLst/>
          </a:prstGeom>
        </p:spPr>
      </p:pic>
      <p:grpSp>
        <p:nvGrpSpPr>
          <p:cNvPr id="27" name="Group 26">
            <a:extLst>
              <a:ext uri="{FF2B5EF4-FFF2-40B4-BE49-F238E27FC236}">
                <a16:creationId xmlns:a16="http://schemas.microsoft.com/office/drawing/2014/main" id="{5CBD46F6-5A20-AD13-37AD-DA4F272D1A58}"/>
              </a:ext>
            </a:extLst>
          </p:cNvPr>
          <p:cNvGrpSpPr/>
          <p:nvPr/>
        </p:nvGrpSpPr>
        <p:grpSpPr>
          <a:xfrm>
            <a:off x="5753213" y="1528882"/>
            <a:ext cx="6294514" cy="3831656"/>
            <a:chOff x="5495241" y="1528883"/>
            <a:chExt cx="6294514" cy="3664092"/>
          </a:xfrm>
        </p:grpSpPr>
        <p:pic>
          <p:nvPicPr>
            <p:cNvPr id="10" name="Picture 9">
              <a:extLst>
                <a:ext uri="{FF2B5EF4-FFF2-40B4-BE49-F238E27FC236}">
                  <a16:creationId xmlns:a16="http://schemas.microsoft.com/office/drawing/2014/main" id="{8FF75B6C-5183-3D1D-E34B-EAC326003E9A}"/>
                </a:ext>
              </a:extLst>
            </p:cNvPr>
            <p:cNvPicPr>
              <a:picLocks noChangeAspect="1"/>
            </p:cNvPicPr>
            <p:nvPr/>
          </p:nvPicPr>
          <p:blipFill>
            <a:blip r:embed="rId4"/>
            <a:stretch>
              <a:fillRect/>
            </a:stretch>
          </p:blipFill>
          <p:spPr>
            <a:xfrm>
              <a:off x="5495241" y="1528883"/>
              <a:ext cx="6294514" cy="3664092"/>
            </a:xfrm>
            <a:prstGeom prst="rect">
              <a:avLst/>
            </a:prstGeom>
          </p:spPr>
        </p:pic>
        <p:grpSp>
          <p:nvGrpSpPr>
            <p:cNvPr id="26" name="Group 25">
              <a:extLst>
                <a:ext uri="{FF2B5EF4-FFF2-40B4-BE49-F238E27FC236}">
                  <a16:creationId xmlns:a16="http://schemas.microsoft.com/office/drawing/2014/main" id="{CAA9AC48-BF2D-C902-8708-40822097C206}"/>
                </a:ext>
              </a:extLst>
            </p:cNvPr>
            <p:cNvGrpSpPr/>
            <p:nvPr/>
          </p:nvGrpSpPr>
          <p:grpSpPr>
            <a:xfrm>
              <a:off x="7795058" y="1665025"/>
              <a:ext cx="3788148" cy="2187262"/>
              <a:chOff x="7795058" y="1665025"/>
              <a:chExt cx="3788148" cy="2187262"/>
            </a:xfrm>
          </p:grpSpPr>
          <p:pic>
            <p:nvPicPr>
              <p:cNvPr id="15" name="Picture 14">
                <a:extLst>
                  <a:ext uri="{FF2B5EF4-FFF2-40B4-BE49-F238E27FC236}">
                    <a16:creationId xmlns:a16="http://schemas.microsoft.com/office/drawing/2014/main" id="{F2A7EC69-3DF8-70C9-946F-C91657D97CC7}"/>
                  </a:ext>
                </a:extLst>
              </p:cNvPr>
              <p:cNvPicPr>
                <a:picLocks noChangeAspect="1"/>
              </p:cNvPicPr>
              <p:nvPr/>
            </p:nvPicPr>
            <p:blipFill>
              <a:blip r:embed="rId5"/>
              <a:stretch>
                <a:fillRect/>
              </a:stretch>
            </p:blipFill>
            <p:spPr>
              <a:xfrm>
                <a:off x="7795058" y="1755270"/>
                <a:ext cx="1160738" cy="772593"/>
              </a:xfrm>
              <a:prstGeom prst="rect">
                <a:avLst/>
              </a:prstGeom>
            </p:spPr>
          </p:pic>
          <p:pic>
            <p:nvPicPr>
              <p:cNvPr id="17" name="Picture 16">
                <a:extLst>
                  <a:ext uri="{FF2B5EF4-FFF2-40B4-BE49-F238E27FC236}">
                    <a16:creationId xmlns:a16="http://schemas.microsoft.com/office/drawing/2014/main" id="{AD037FD5-7D32-253A-543A-DF6F2DB1E933}"/>
                  </a:ext>
                </a:extLst>
              </p:cNvPr>
              <p:cNvPicPr>
                <a:picLocks noChangeAspect="1"/>
              </p:cNvPicPr>
              <p:nvPr/>
            </p:nvPicPr>
            <p:blipFill>
              <a:blip r:embed="rId6"/>
              <a:stretch>
                <a:fillRect/>
              </a:stretch>
            </p:blipFill>
            <p:spPr>
              <a:xfrm>
                <a:off x="7839229" y="2882111"/>
                <a:ext cx="1116567" cy="864746"/>
              </a:xfrm>
              <a:prstGeom prst="rect">
                <a:avLst/>
              </a:prstGeom>
            </p:spPr>
          </p:pic>
          <p:pic>
            <p:nvPicPr>
              <p:cNvPr id="18" name="Picture 17">
                <a:extLst>
                  <a:ext uri="{FF2B5EF4-FFF2-40B4-BE49-F238E27FC236}">
                    <a16:creationId xmlns:a16="http://schemas.microsoft.com/office/drawing/2014/main" id="{E14B0E36-ED1C-C852-7222-5E0353BE13AD}"/>
                  </a:ext>
                </a:extLst>
              </p:cNvPr>
              <p:cNvPicPr>
                <a:picLocks noChangeAspect="1"/>
              </p:cNvPicPr>
              <p:nvPr/>
            </p:nvPicPr>
            <p:blipFill>
              <a:blip r:embed="rId7"/>
              <a:stretch>
                <a:fillRect/>
              </a:stretch>
            </p:blipFill>
            <p:spPr>
              <a:xfrm>
                <a:off x="9213769" y="2854446"/>
                <a:ext cx="1268367" cy="997841"/>
              </a:xfrm>
              <a:prstGeom prst="rect">
                <a:avLst/>
              </a:prstGeom>
            </p:spPr>
          </p:pic>
          <p:pic>
            <p:nvPicPr>
              <p:cNvPr id="19" name="Picture 18">
                <a:extLst>
                  <a:ext uri="{FF2B5EF4-FFF2-40B4-BE49-F238E27FC236}">
                    <a16:creationId xmlns:a16="http://schemas.microsoft.com/office/drawing/2014/main" id="{B3BE4D4A-7508-A3D8-CED9-336B29033934}"/>
                  </a:ext>
                </a:extLst>
              </p:cNvPr>
              <p:cNvPicPr>
                <a:picLocks noChangeAspect="1"/>
              </p:cNvPicPr>
              <p:nvPr/>
            </p:nvPicPr>
            <p:blipFill>
              <a:blip r:embed="rId8"/>
              <a:stretch>
                <a:fillRect/>
              </a:stretch>
            </p:blipFill>
            <p:spPr>
              <a:xfrm>
                <a:off x="10588236" y="1665025"/>
                <a:ext cx="873373" cy="670373"/>
              </a:xfrm>
              <a:prstGeom prst="rect">
                <a:avLst/>
              </a:prstGeom>
            </p:spPr>
          </p:pic>
          <p:pic>
            <p:nvPicPr>
              <p:cNvPr id="20" name="Picture 19">
                <a:extLst>
                  <a:ext uri="{FF2B5EF4-FFF2-40B4-BE49-F238E27FC236}">
                    <a16:creationId xmlns:a16="http://schemas.microsoft.com/office/drawing/2014/main" id="{8325B2A3-4CEB-7363-F3EA-EC14523A94C8}"/>
                  </a:ext>
                </a:extLst>
              </p:cNvPr>
              <p:cNvPicPr>
                <a:picLocks noChangeAspect="1"/>
              </p:cNvPicPr>
              <p:nvPr/>
            </p:nvPicPr>
            <p:blipFill>
              <a:blip r:embed="rId9"/>
              <a:stretch>
                <a:fillRect/>
              </a:stretch>
            </p:blipFill>
            <p:spPr>
              <a:xfrm>
                <a:off x="9106952" y="1665025"/>
                <a:ext cx="1224302" cy="778158"/>
              </a:xfrm>
              <a:prstGeom prst="rect">
                <a:avLst/>
              </a:prstGeom>
            </p:spPr>
          </p:pic>
          <p:pic>
            <p:nvPicPr>
              <p:cNvPr id="21" name="Picture 20">
                <a:extLst>
                  <a:ext uri="{FF2B5EF4-FFF2-40B4-BE49-F238E27FC236}">
                    <a16:creationId xmlns:a16="http://schemas.microsoft.com/office/drawing/2014/main" id="{F2DD57FD-029B-C76C-A046-D7DD47338724}"/>
                  </a:ext>
                </a:extLst>
              </p:cNvPr>
              <p:cNvPicPr>
                <a:picLocks noChangeAspect="1"/>
              </p:cNvPicPr>
              <p:nvPr/>
            </p:nvPicPr>
            <p:blipFill>
              <a:blip r:embed="rId10"/>
              <a:stretch>
                <a:fillRect/>
              </a:stretch>
            </p:blipFill>
            <p:spPr>
              <a:xfrm>
                <a:off x="10623604" y="2866162"/>
                <a:ext cx="959602" cy="864746"/>
              </a:xfrm>
              <a:prstGeom prst="rect">
                <a:avLst/>
              </a:prstGeom>
            </p:spPr>
          </p:pic>
        </p:grpSp>
      </p:grpSp>
      <p:sp>
        <p:nvSpPr>
          <p:cNvPr id="23" name="TextBox 22">
            <a:extLst>
              <a:ext uri="{FF2B5EF4-FFF2-40B4-BE49-F238E27FC236}">
                <a16:creationId xmlns:a16="http://schemas.microsoft.com/office/drawing/2014/main" id="{C00EAF7D-3145-F9EF-6937-2775F151A762}"/>
              </a:ext>
            </a:extLst>
          </p:cNvPr>
          <p:cNvSpPr txBox="1"/>
          <p:nvPr/>
        </p:nvSpPr>
        <p:spPr>
          <a:xfrm>
            <a:off x="144272" y="5469734"/>
            <a:ext cx="5092996" cy="738664"/>
          </a:xfrm>
          <a:prstGeom prst="rect">
            <a:avLst/>
          </a:prstGeom>
          <a:noFill/>
        </p:spPr>
        <p:txBody>
          <a:bodyPr wrap="square">
            <a:spAutoFit/>
          </a:bodyPr>
          <a:lstStyle/>
          <a:p>
            <a:pPr algn="ctr"/>
            <a:r>
              <a:rPr lang="en-GB" sz="1400" b="1" dirty="0"/>
              <a:t>Chromatogram for standard references: 1. Chlorogenic acid, 2. Caffeic acid, 3. Ferulic acid, 4. </a:t>
            </a:r>
            <a:r>
              <a:rPr lang="en-GB" sz="1400" b="1" dirty="0" err="1"/>
              <a:t>Rutein</a:t>
            </a:r>
            <a:r>
              <a:rPr lang="en-GB" sz="1400" b="1" dirty="0"/>
              <a:t>, 5. Cinnamic acid, 6. Pinocembrin, 7. Chrysin, and 8. </a:t>
            </a:r>
            <a:r>
              <a:rPr lang="en-GB" sz="1400" b="1" dirty="0" err="1"/>
              <a:t>Galangin</a:t>
            </a:r>
            <a:r>
              <a:rPr lang="en-GB" sz="1400" b="1" dirty="0"/>
              <a:t>. </a:t>
            </a:r>
          </a:p>
        </p:txBody>
      </p:sp>
      <p:sp>
        <p:nvSpPr>
          <p:cNvPr id="25" name="TextBox 24">
            <a:extLst>
              <a:ext uri="{FF2B5EF4-FFF2-40B4-BE49-F238E27FC236}">
                <a16:creationId xmlns:a16="http://schemas.microsoft.com/office/drawing/2014/main" id="{EFAB8048-3E64-A6A9-4905-A67C9FBB27C9}"/>
              </a:ext>
            </a:extLst>
          </p:cNvPr>
          <p:cNvSpPr txBox="1"/>
          <p:nvPr/>
        </p:nvSpPr>
        <p:spPr>
          <a:xfrm>
            <a:off x="5779835" y="5360538"/>
            <a:ext cx="6267892" cy="830997"/>
          </a:xfrm>
          <a:prstGeom prst="rect">
            <a:avLst/>
          </a:prstGeom>
          <a:noFill/>
        </p:spPr>
        <p:txBody>
          <a:bodyPr wrap="square">
            <a:spAutoFit/>
          </a:bodyPr>
          <a:lstStyle/>
          <a:p>
            <a:pPr algn="ctr"/>
            <a:r>
              <a:rPr lang="en-GB" sz="1600" b="1" dirty="0"/>
              <a:t>Chromatogram of raw Indian propolis sample: 1. Chlorogenic acid, 3. Ferulic acid, 5. Cinnamic acid, 6. Pinocembrin, 7. Chrysin, and 8. </a:t>
            </a:r>
            <a:r>
              <a:rPr lang="en-GB" sz="1600" b="1" dirty="0" err="1"/>
              <a:t>Galangin</a:t>
            </a:r>
            <a:r>
              <a:rPr lang="en-GB" sz="1600" b="1" dirty="0"/>
              <a:t>. </a:t>
            </a:r>
          </a:p>
        </p:txBody>
      </p:sp>
    </p:spTree>
    <p:extLst>
      <p:ext uri="{BB962C8B-B14F-4D97-AF65-F5344CB8AC3E}">
        <p14:creationId xmlns:p14="http://schemas.microsoft.com/office/powerpoint/2010/main" val="3476105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1000"/>
                                        <p:tgtEl>
                                          <p:spTgt spid="27"/>
                                        </p:tgtEl>
                                      </p:cBhvr>
                                    </p:animEffect>
                                    <p:anim calcmode="lin" valueType="num">
                                      <p:cBhvr>
                                        <p:cTn id="36" dur="1000" fill="hold"/>
                                        <p:tgtEl>
                                          <p:spTgt spid="27"/>
                                        </p:tgtEl>
                                        <p:attrNameLst>
                                          <p:attrName>ppt_x</p:attrName>
                                        </p:attrNameLst>
                                      </p:cBhvr>
                                      <p:tavLst>
                                        <p:tav tm="0">
                                          <p:val>
                                            <p:strVal val="#ppt_x"/>
                                          </p:val>
                                        </p:tav>
                                        <p:tav tm="100000">
                                          <p:val>
                                            <p:strVal val="#ppt_x"/>
                                          </p:val>
                                        </p:tav>
                                      </p:tavLst>
                                    </p:anim>
                                    <p:anim calcmode="lin" valueType="num">
                                      <p:cBhvr>
                                        <p:cTn id="37"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1000"/>
                                        <p:tgtEl>
                                          <p:spTgt spid="25"/>
                                        </p:tgtEl>
                                      </p:cBhvr>
                                    </p:animEffect>
                                    <p:anim calcmode="lin" valueType="num">
                                      <p:cBhvr>
                                        <p:cTn id="43" dur="1000" fill="hold"/>
                                        <p:tgtEl>
                                          <p:spTgt spid="25"/>
                                        </p:tgtEl>
                                        <p:attrNameLst>
                                          <p:attrName>ppt_x</p:attrName>
                                        </p:attrNameLst>
                                      </p:cBhvr>
                                      <p:tavLst>
                                        <p:tav tm="0">
                                          <p:val>
                                            <p:strVal val="#ppt_x"/>
                                          </p:val>
                                        </p:tav>
                                        <p:tav tm="100000">
                                          <p:val>
                                            <p:strVal val="#ppt_x"/>
                                          </p:val>
                                        </p:tav>
                                      </p:tavLst>
                                    </p:anim>
                                    <p:anim calcmode="lin" valueType="num">
                                      <p:cBhvr>
                                        <p:cTn id="4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3"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4836C-ECEF-1C85-4EF5-A9EE869C5996}"/>
              </a:ext>
            </a:extLst>
          </p:cNvPr>
          <p:cNvSpPr>
            <a:spLocks noGrp="1"/>
          </p:cNvSpPr>
          <p:nvPr>
            <p:ph type="title"/>
          </p:nvPr>
        </p:nvSpPr>
        <p:spPr>
          <a:xfrm>
            <a:off x="838200" y="1157821"/>
            <a:ext cx="10515600" cy="1325563"/>
          </a:xfrm>
        </p:spPr>
        <p:txBody>
          <a:bodyPr>
            <a:normAutofit/>
          </a:bodyPr>
          <a:lstStyle/>
          <a:p>
            <a:pPr algn="ctr"/>
            <a:r>
              <a:rPr lang="en-US" b="1" dirty="0">
                <a:solidFill>
                  <a:prstClr val="black"/>
                </a:solidFill>
              </a:rPr>
              <a:t>Conclusion </a:t>
            </a:r>
            <a:br>
              <a:rPr lang="en-US" b="1" dirty="0">
                <a:solidFill>
                  <a:prstClr val="black"/>
                </a:solidFill>
              </a:rPr>
            </a:br>
            <a:endParaRPr lang="en-GB" b="1" dirty="0"/>
          </a:p>
        </p:txBody>
      </p:sp>
      <p:pic>
        <p:nvPicPr>
          <p:cNvPr id="4" name="Picture 3">
            <a:extLst>
              <a:ext uri="{FF2B5EF4-FFF2-40B4-BE49-F238E27FC236}">
                <a16:creationId xmlns:a16="http://schemas.microsoft.com/office/drawing/2014/main" id="{BD3FAD5A-8724-EF5F-8F15-E4B529988DC8}"/>
              </a:ext>
            </a:extLst>
          </p:cNvPr>
          <p:cNvPicPr>
            <a:picLocks noChangeAspect="1"/>
          </p:cNvPicPr>
          <p:nvPr/>
        </p:nvPicPr>
        <p:blipFill>
          <a:blip r:embed="rId2"/>
          <a:stretch>
            <a:fillRect/>
          </a:stretch>
        </p:blipFill>
        <p:spPr>
          <a:xfrm>
            <a:off x="10079665" y="10753"/>
            <a:ext cx="2112335" cy="741816"/>
          </a:xfrm>
          <a:prstGeom prst="rect">
            <a:avLst/>
          </a:prstGeom>
        </p:spPr>
      </p:pic>
      <p:sp>
        <p:nvSpPr>
          <p:cNvPr id="5" name="Rectangle 4">
            <a:extLst>
              <a:ext uri="{FF2B5EF4-FFF2-40B4-BE49-F238E27FC236}">
                <a16:creationId xmlns:a16="http://schemas.microsoft.com/office/drawing/2014/main" id="{AAA02A95-A2B2-13D9-C4EC-CE8EACF2ECA5}"/>
              </a:ext>
            </a:extLst>
          </p:cNvPr>
          <p:cNvSpPr/>
          <p:nvPr/>
        </p:nvSpPr>
        <p:spPr>
          <a:xfrm>
            <a:off x="-340241" y="0"/>
            <a:ext cx="2541181" cy="646331"/>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rPr>
              <a:t>Life Sciences PGR Conference 2024</a:t>
            </a:r>
            <a:endParaRPr kumimoji="0" lang="en-US"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7B312184-F1F0-64EC-B5FD-585CF4EB6F5D}"/>
              </a:ext>
            </a:extLst>
          </p:cNvPr>
          <p:cNvSpPr txBox="1"/>
          <p:nvPr/>
        </p:nvSpPr>
        <p:spPr>
          <a:xfrm>
            <a:off x="173665" y="2198981"/>
            <a:ext cx="11844670" cy="1815882"/>
          </a:xfrm>
          <a:prstGeom prst="rect">
            <a:avLst/>
          </a:prstGeom>
          <a:noFill/>
        </p:spPr>
        <p:txBody>
          <a:bodyPr wrap="square">
            <a:spAutoFit/>
          </a:bodyPr>
          <a:lstStyle/>
          <a:p>
            <a:pPr marL="342900" marR="0" lvl="0" indent="-342900" algn="just" defTabSz="646389"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Data from the current study will provide a standardized profile of the analysed raw propolis samples, offer an initial guidance in the rational selection of the propolis formulation technique and allow the monitoring of the desired compounds for topical formulations.</a:t>
            </a:r>
          </a:p>
        </p:txBody>
      </p:sp>
      <p:sp>
        <p:nvSpPr>
          <p:cNvPr id="9" name="Slide Number Placeholder 8">
            <a:extLst>
              <a:ext uri="{FF2B5EF4-FFF2-40B4-BE49-F238E27FC236}">
                <a16:creationId xmlns:a16="http://schemas.microsoft.com/office/drawing/2014/main" id="{505C3830-56F2-38AE-1329-92E0BD65262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292F91-6496-45CC-8A0B-29D5626768CF}"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pSp>
        <p:nvGrpSpPr>
          <p:cNvPr id="3" name="Group 2">
            <a:extLst>
              <a:ext uri="{FF2B5EF4-FFF2-40B4-BE49-F238E27FC236}">
                <a16:creationId xmlns:a16="http://schemas.microsoft.com/office/drawing/2014/main" id="{C3A32C7E-3390-E6B2-EC72-2E57DBD97F51}"/>
              </a:ext>
            </a:extLst>
          </p:cNvPr>
          <p:cNvGrpSpPr/>
          <p:nvPr/>
        </p:nvGrpSpPr>
        <p:grpSpPr>
          <a:xfrm>
            <a:off x="4072270" y="4207637"/>
            <a:ext cx="3700130" cy="2507276"/>
            <a:chOff x="9054864" y="1655863"/>
            <a:chExt cx="2652157" cy="3083374"/>
          </a:xfrm>
        </p:grpSpPr>
        <p:grpSp>
          <p:nvGrpSpPr>
            <p:cNvPr id="6" name="Group 5">
              <a:extLst>
                <a:ext uri="{FF2B5EF4-FFF2-40B4-BE49-F238E27FC236}">
                  <a16:creationId xmlns:a16="http://schemas.microsoft.com/office/drawing/2014/main" id="{A782CDA0-1B4A-9552-BC0D-D195A7DA0D68}"/>
                </a:ext>
              </a:extLst>
            </p:cNvPr>
            <p:cNvGrpSpPr/>
            <p:nvPr/>
          </p:nvGrpSpPr>
          <p:grpSpPr>
            <a:xfrm>
              <a:off x="9054864" y="1655863"/>
              <a:ext cx="2652157" cy="2254625"/>
              <a:chOff x="8615459" y="2080880"/>
              <a:chExt cx="1563512" cy="882242"/>
            </a:xfrm>
          </p:grpSpPr>
          <p:pic>
            <p:nvPicPr>
              <p:cNvPr id="12" name="Picture 11">
                <a:extLst>
                  <a:ext uri="{FF2B5EF4-FFF2-40B4-BE49-F238E27FC236}">
                    <a16:creationId xmlns:a16="http://schemas.microsoft.com/office/drawing/2014/main" id="{1CAE941A-808C-47BF-6229-3CD902B90794}"/>
                  </a:ext>
                </a:extLst>
              </p:cNvPr>
              <p:cNvPicPr>
                <a:picLocks noChangeAspect="1"/>
              </p:cNvPicPr>
              <p:nvPr/>
            </p:nvPicPr>
            <p:blipFill>
              <a:blip r:embed="rId3"/>
              <a:stretch>
                <a:fillRect/>
              </a:stretch>
            </p:blipFill>
            <p:spPr>
              <a:xfrm>
                <a:off x="9736606" y="2087271"/>
                <a:ext cx="442365" cy="869461"/>
              </a:xfrm>
              <a:prstGeom prst="rect">
                <a:avLst/>
              </a:prstGeom>
            </p:spPr>
          </p:pic>
          <p:pic>
            <p:nvPicPr>
              <p:cNvPr id="13" name="Picture 12">
                <a:extLst>
                  <a:ext uri="{FF2B5EF4-FFF2-40B4-BE49-F238E27FC236}">
                    <a16:creationId xmlns:a16="http://schemas.microsoft.com/office/drawing/2014/main" id="{9986252C-6400-FA45-E6B8-83A1B153D5DC}"/>
                  </a:ext>
                </a:extLst>
              </p:cNvPr>
              <p:cNvPicPr>
                <a:picLocks noChangeAspect="1"/>
              </p:cNvPicPr>
              <p:nvPr/>
            </p:nvPicPr>
            <p:blipFill>
              <a:blip r:embed="rId4"/>
              <a:stretch>
                <a:fillRect/>
              </a:stretch>
            </p:blipFill>
            <p:spPr>
              <a:xfrm>
                <a:off x="8615459" y="2080880"/>
                <a:ext cx="626653" cy="882242"/>
              </a:xfrm>
              <a:prstGeom prst="rect">
                <a:avLst/>
              </a:prstGeom>
            </p:spPr>
          </p:pic>
          <p:pic>
            <p:nvPicPr>
              <p:cNvPr id="14" name="Picture 13">
                <a:extLst>
                  <a:ext uri="{FF2B5EF4-FFF2-40B4-BE49-F238E27FC236}">
                    <a16:creationId xmlns:a16="http://schemas.microsoft.com/office/drawing/2014/main" id="{21B3A4A2-1FF2-5EDE-C7D3-D347DC303947}"/>
                  </a:ext>
                </a:extLst>
              </p:cNvPr>
              <p:cNvPicPr>
                <a:picLocks noChangeAspect="1"/>
              </p:cNvPicPr>
              <p:nvPr/>
            </p:nvPicPr>
            <p:blipFill>
              <a:blip r:embed="rId5"/>
              <a:stretch>
                <a:fillRect/>
              </a:stretch>
            </p:blipFill>
            <p:spPr>
              <a:xfrm>
                <a:off x="9151297" y="2111601"/>
                <a:ext cx="539643" cy="826138"/>
              </a:xfrm>
              <a:prstGeom prst="rect">
                <a:avLst/>
              </a:prstGeom>
            </p:spPr>
          </p:pic>
        </p:grpSp>
        <p:grpSp>
          <p:nvGrpSpPr>
            <p:cNvPr id="7" name="Group 6">
              <a:extLst>
                <a:ext uri="{FF2B5EF4-FFF2-40B4-BE49-F238E27FC236}">
                  <a16:creationId xmlns:a16="http://schemas.microsoft.com/office/drawing/2014/main" id="{BB984DD3-88E3-9C6B-0DA4-7B4DA5CB24D5}"/>
                </a:ext>
              </a:extLst>
            </p:cNvPr>
            <p:cNvGrpSpPr/>
            <p:nvPr/>
          </p:nvGrpSpPr>
          <p:grpSpPr>
            <a:xfrm>
              <a:off x="9655524" y="4139296"/>
              <a:ext cx="1744617" cy="599941"/>
              <a:chOff x="1179766" y="115069"/>
              <a:chExt cx="1744617" cy="599941"/>
            </a:xfrm>
          </p:grpSpPr>
          <p:sp>
            <p:nvSpPr>
              <p:cNvPr id="10" name="Rectangle 9">
                <a:extLst>
                  <a:ext uri="{FF2B5EF4-FFF2-40B4-BE49-F238E27FC236}">
                    <a16:creationId xmlns:a16="http://schemas.microsoft.com/office/drawing/2014/main" id="{A257F17C-807C-D448-4718-FADB9E19AB7E}"/>
                  </a:ext>
                </a:extLst>
              </p:cNvPr>
              <p:cNvSpPr/>
              <p:nvPr/>
            </p:nvSpPr>
            <p:spPr>
              <a:xfrm>
                <a:off x="1179766" y="115069"/>
                <a:ext cx="1744617" cy="599941"/>
              </a:xfrm>
              <a:prstGeom prst="rect">
                <a:avLst/>
              </a:prstGeom>
            </p:spPr>
            <p:style>
              <a:lnRef idx="2">
                <a:schemeClr val="accent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11" name="TextBox 10">
                <a:extLst>
                  <a:ext uri="{FF2B5EF4-FFF2-40B4-BE49-F238E27FC236}">
                    <a16:creationId xmlns:a16="http://schemas.microsoft.com/office/drawing/2014/main" id="{E5669F3D-F4E0-3328-849A-EA931362D0B3}"/>
                  </a:ext>
                </a:extLst>
              </p:cNvPr>
              <p:cNvSpPr txBox="1"/>
              <p:nvPr/>
            </p:nvSpPr>
            <p:spPr>
              <a:xfrm>
                <a:off x="1179766" y="115069"/>
                <a:ext cx="1744617" cy="5999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890" tIns="8890" rIns="8890" bIns="8890" numCol="1" spcCol="1270" anchor="ctr" anchorCtr="0">
                <a:noAutofit/>
              </a:bodyPr>
              <a:lstStyle/>
              <a:p>
                <a:pPr algn="ctr" defTabSz="132245" hangingPunct="0">
                  <a:defRPr/>
                </a:pPr>
                <a:r>
                  <a:rPr lang="en-GB" sz="1400" b="1" dirty="0">
                    <a:solidFill>
                      <a:srgbClr val="002060"/>
                    </a:solidFill>
                    <a:latin typeface="Times New Roman" panose="02020603050405020304" pitchFamily="18" charset="0"/>
                    <a:cs typeface="Times New Roman" panose="02020603050405020304" pitchFamily="18" charset="0"/>
                    <a:sym typeface="Helvetica Neue Medium"/>
                  </a:rPr>
                  <a:t>Propolis topical preparations</a:t>
                </a:r>
              </a:p>
            </p:txBody>
          </p:sp>
        </p:grpSp>
      </p:grpSp>
    </p:spTree>
    <p:extLst>
      <p:ext uri="{BB962C8B-B14F-4D97-AF65-F5344CB8AC3E}">
        <p14:creationId xmlns:p14="http://schemas.microsoft.com/office/powerpoint/2010/main" val="4225512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4836C-ECEF-1C85-4EF5-A9EE869C5996}"/>
              </a:ext>
            </a:extLst>
          </p:cNvPr>
          <p:cNvSpPr>
            <a:spLocks noGrp="1"/>
          </p:cNvSpPr>
          <p:nvPr>
            <p:ph type="title"/>
          </p:nvPr>
        </p:nvSpPr>
        <p:spPr>
          <a:xfrm>
            <a:off x="519223" y="752568"/>
            <a:ext cx="10515600" cy="1325563"/>
          </a:xfrm>
        </p:spPr>
        <p:txBody>
          <a:bodyPr/>
          <a:lstStyle/>
          <a:p>
            <a:r>
              <a:rPr lang="en-US" b="1" dirty="0">
                <a:solidFill>
                  <a:prstClr val="black"/>
                </a:solidFill>
              </a:rPr>
              <a:t>Acknowledgment </a:t>
            </a:r>
            <a:br>
              <a:rPr lang="en-US" sz="2500" b="1" dirty="0">
                <a:solidFill>
                  <a:prstClr val="black"/>
                </a:solidFill>
              </a:rPr>
            </a:br>
            <a:endParaRPr lang="en-GB" b="1" dirty="0"/>
          </a:p>
        </p:txBody>
      </p:sp>
      <p:pic>
        <p:nvPicPr>
          <p:cNvPr id="4" name="Picture 3">
            <a:extLst>
              <a:ext uri="{FF2B5EF4-FFF2-40B4-BE49-F238E27FC236}">
                <a16:creationId xmlns:a16="http://schemas.microsoft.com/office/drawing/2014/main" id="{BD3FAD5A-8724-EF5F-8F15-E4B529988DC8}"/>
              </a:ext>
            </a:extLst>
          </p:cNvPr>
          <p:cNvPicPr>
            <a:picLocks noChangeAspect="1"/>
          </p:cNvPicPr>
          <p:nvPr/>
        </p:nvPicPr>
        <p:blipFill>
          <a:blip r:embed="rId2"/>
          <a:stretch>
            <a:fillRect/>
          </a:stretch>
        </p:blipFill>
        <p:spPr>
          <a:xfrm>
            <a:off x="10079665" y="10753"/>
            <a:ext cx="2112335" cy="741816"/>
          </a:xfrm>
          <a:prstGeom prst="rect">
            <a:avLst/>
          </a:prstGeom>
        </p:spPr>
      </p:pic>
      <p:sp>
        <p:nvSpPr>
          <p:cNvPr id="5" name="Rectangle 4">
            <a:extLst>
              <a:ext uri="{FF2B5EF4-FFF2-40B4-BE49-F238E27FC236}">
                <a16:creationId xmlns:a16="http://schemas.microsoft.com/office/drawing/2014/main" id="{AAA02A95-A2B2-13D9-C4EC-CE8EACF2ECA5}"/>
              </a:ext>
            </a:extLst>
          </p:cNvPr>
          <p:cNvSpPr/>
          <p:nvPr/>
        </p:nvSpPr>
        <p:spPr>
          <a:xfrm>
            <a:off x="-340241" y="0"/>
            <a:ext cx="2541181" cy="646331"/>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rPr>
              <a:t>Life Sciences PGR Conference 2024</a:t>
            </a:r>
            <a:endParaRPr kumimoji="0" lang="en-US"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pic>
        <p:nvPicPr>
          <p:cNvPr id="11" name="Content Placeholder 5">
            <a:extLst>
              <a:ext uri="{FF2B5EF4-FFF2-40B4-BE49-F238E27FC236}">
                <a16:creationId xmlns:a16="http://schemas.microsoft.com/office/drawing/2014/main" id="{03FFA4C9-75C4-8736-2CD5-5AC2919175CB}"/>
              </a:ext>
            </a:extLst>
          </p:cNvPr>
          <p:cNvPicPr>
            <a:picLocks noChangeAspect="1"/>
          </p:cNvPicPr>
          <p:nvPr/>
        </p:nvPicPr>
        <p:blipFill>
          <a:blip r:embed="rId3"/>
          <a:stretch>
            <a:fillRect/>
          </a:stretch>
        </p:blipFill>
        <p:spPr>
          <a:xfrm>
            <a:off x="385572" y="3031378"/>
            <a:ext cx="11420856" cy="2312724"/>
          </a:xfrm>
          <a:prstGeom prst="rect">
            <a:avLst/>
          </a:prstGeom>
        </p:spPr>
      </p:pic>
      <p:sp>
        <p:nvSpPr>
          <p:cNvPr id="12" name="Slide Number Placeholder 11">
            <a:extLst>
              <a:ext uri="{FF2B5EF4-FFF2-40B4-BE49-F238E27FC236}">
                <a16:creationId xmlns:a16="http://schemas.microsoft.com/office/drawing/2014/main" id="{23B608F0-AF53-6FAC-6E79-15AAB9647B9A}"/>
              </a:ext>
            </a:extLst>
          </p:cNvPr>
          <p:cNvSpPr>
            <a:spLocks noGrp="1"/>
          </p:cNvSpPr>
          <p:nvPr>
            <p:ph type="sldNum" sz="quarter" idx="12"/>
          </p:nvPr>
        </p:nvSpPr>
        <p:spPr/>
        <p:txBody>
          <a:bodyPr/>
          <a:lstStyle/>
          <a:p>
            <a:fld id="{A9292F91-6496-45CC-8A0B-29D5626768CF}" type="slidenum">
              <a:rPr lang="en-GB" smtClean="0"/>
              <a:t>15</a:t>
            </a:fld>
            <a:endParaRPr lang="en-GB"/>
          </a:p>
        </p:txBody>
      </p:sp>
    </p:spTree>
    <p:extLst>
      <p:ext uri="{BB962C8B-B14F-4D97-AF65-F5344CB8AC3E}">
        <p14:creationId xmlns:p14="http://schemas.microsoft.com/office/powerpoint/2010/main" val="37620448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4836C-ECEF-1C85-4EF5-A9EE869C5996}"/>
              </a:ext>
            </a:extLst>
          </p:cNvPr>
          <p:cNvSpPr>
            <a:spLocks noGrp="1"/>
          </p:cNvSpPr>
          <p:nvPr>
            <p:ph type="title"/>
          </p:nvPr>
        </p:nvSpPr>
        <p:spPr>
          <a:xfrm>
            <a:off x="198474" y="1051583"/>
            <a:ext cx="10515600" cy="1325563"/>
          </a:xfrm>
        </p:spPr>
        <p:txBody>
          <a:bodyPr/>
          <a:lstStyle/>
          <a:p>
            <a:r>
              <a:rPr lang="en-US" b="1" dirty="0">
                <a:solidFill>
                  <a:prstClr val="black"/>
                </a:solidFill>
              </a:rPr>
              <a:t>References  </a:t>
            </a:r>
            <a:br>
              <a:rPr lang="en-US" sz="2500" b="1" dirty="0">
                <a:solidFill>
                  <a:prstClr val="black"/>
                </a:solidFill>
              </a:rPr>
            </a:br>
            <a:endParaRPr lang="en-GB" b="1" dirty="0"/>
          </a:p>
        </p:txBody>
      </p:sp>
      <p:pic>
        <p:nvPicPr>
          <p:cNvPr id="4" name="Picture 3">
            <a:extLst>
              <a:ext uri="{FF2B5EF4-FFF2-40B4-BE49-F238E27FC236}">
                <a16:creationId xmlns:a16="http://schemas.microsoft.com/office/drawing/2014/main" id="{BD3FAD5A-8724-EF5F-8F15-E4B529988DC8}"/>
              </a:ext>
            </a:extLst>
          </p:cNvPr>
          <p:cNvPicPr>
            <a:picLocks noChangeAspect="1"/>
          </p:cNvPicPr>
          <p:nvPr/>
        </p:nvPicPr>
        <p:blipFill>
          <a:blip r:embed="rId2"/>
          <a:stretch>
            <a:fillRect/>
          </a:stretch>
        </p:blipFill>
        <p:spPr>
          <a:xfrm>
            <a:off x="10079665" y="10753"/>
            <a:ext cx="2112335" cy="741816"/>
          </a:xfrm>
          <a:prstGeom prst="rect">
            <a:avLst/>
          </a:prstGeom>
        </p:spPr>
      </p:pic>
      <p:sp>
        <p:nvSpPr>
          <p:cNvPr id="5" name="Rectangle 4">
            <a:extLst>
              <a:ext uri="{FF2B5EF4-FFF2-40B4-BE49-F238E27FC236}">
                <a16:creationId xmlns:a16="http://schemas.microsoft.com/office/drawing/2014/main" id="{AAA02A95-A2B2-13D9-C4EC-CE8EACF2ECA5}"/>
              </a:ext>
            </a:extLst>
          </p:cNvPr>
          <p:cNvSpPr/>
          <p:nvPr/>
        </p:nvSpPr>
        <p:spPr>
          <a:xfrm>
            <a:off x="-340241" y="0"/>
            <a:ext cx="2541181" cy="646331"/>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rPr>
              <a:t>Life Sciences PGR Conference 2024</a:t>
            </a:r>
            <a:endParaRPr kumimoji="0" lang="en-US"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7B312184-F1F0-64EC-B5FD-585CF4EB6F5D}"/>
              </a:ext>
            </a:extLst>
          </p:cNvPr>
          <p:cNvSpPr txBox="1"/>
          <p:nvPr/>
        </p:nvSpPr>
        <p:spPr>
          <a:xfrm>
            <a:off x="148856" y="2020765"/>
            <a:ext cx="11844670" cy="3785652"/>
          </a:xfrm>
          <a:prstGeom prst="rect">
            <a:avLst/>
          </a:prstGeom>
          <a:noFill/>
        </p:spPr>
        <p:txBody>
          <a:bodyPr wrap="square">
            <a:spAutoFit/>
          </a:bodyPr>
          <a:lstStyle/>
          <a:p>
            <a:pPr marL="342900" marR="0" lvl="0" indent="-342900" algn="just" defTabSz="646389" rtl="0" eaLnBrk="1" fontAlgn="auto" latinLnBrk="0" hangingPunct="1">
              <a:lnSpc>
                <a:spcPct val="100000"/>
              </a:lnSpc>
              <a:spcBef>
                <a:spcPts val="0"/>
              </a:spcBef>
              <a:spcAft>
                <a:spcPts val="0"/>
              </a:spcAft>
              <a:buClrTx/>
              <a:buSzTx/>
              <a:buFontTx/>
              <a:buAutoNum type="arabicPeriod"/>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Herrera-López MG,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Richomme</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P, Peña-Rodríguez LM, Calvo-</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Irabien</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LM. Bee species, botanical sources and the chemical composition of propolis from Yucatan, Mexico. Journal of Chemical Ecology. 2023 Aug;49(7):408-17.</a:t>
            </a:r>
          </a:p>
          <a:p>
            <a:pPr marL="342900" marR="0" lvl="0" indent="-342900" algn="just" defTabSz="646389" rtl="0" eaLnBrk="1" fontAlgn="auto" latinLnBrk="0" hangingPunct="1">
              <a:lnSpc>
                <a:spcPct val="100000"/>
              </a:lnSpc>
              <a:spcBef>
                <a:spcPts val="0"/>
              </a:spcBef>
              <a:spcAft>
                <a:spcPts val="0"/>
              </a:spcAft>
              <a:buClrTx/>
              <a:buSzTx/>
              <a:buFontTx/>
              <a:buAutoNum type="arabicPeriod"/>
              <a:tabLst/>
              <a:defRPr/>
            </a:pP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Bensharada</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M, Telford R, Stern B, Gaffney V. Loss on ignition vs. thermogravimetric analysis: A comparative study to determine organic matter and carbonate content in sediments. Journal of Paleolimnology. 2022 Feb 1:1-7.</a:t>
            </a:r>
          </a:p>
          <a:p>
            <a:pPr marL="342900" marR="0" lvl="0" indent="-342900" algn="just" defTabSz="646389" rtl="0" eaLnBrk="1" fontAlgn="auto" latinLnBrk="0" hangingPunct="1">
              <a:lnSpc>
                <a:spcPct val="100000"/>
              </a:lnSpc>
              <a:spcBef>
                <a:spcPts val="0"/>
              </a:spcBef>
              <a:spcAft>
                <a:spcPts val="0"/>
              </a:spcAft>
              <a:buClrTx/>
              <a:buSzTx/>
              <a:buFontTx/>
              <a:buAutoNum type="arabicPeriod"/>
              <a:tabLst/>
              <a:defRPr/>
            </a:pP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Miłek</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M,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Ciszkowicz</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E,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Zaguła</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G,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Grabek-Lejko</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D,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Pasternakiewicz</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A,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Lecka-Szlachta</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K,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Dżugan</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M. Quality of Propolis Commercially Available on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Podkarpacki</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Beekeeping Market. Journal of Apicultural Science.</a:t>
            </a:r>
          </a:p>
          <a:p>
            <a:pPr marL="342900" marR="0" lvl="0" indent="-342900" algn="just" defTabSz="646389" rtl="0" eaLnBrk="1" fontAlgn="auto" latinLnBrk="0" hangingPunct="1">
              <a:lnSpc>
                <a:spcPct val="100000"/>
              </a:lnSpc>
              <a:spcBef>
                <a:spcPts val="0"/>
              </a:spcBef>
              <a:spcAft>
                <a:spcPts val="0"/>
              </a:spcAft>
              <a:buClrTx/>
              <a:buSzTx/>
              <a:buFontTx/>
              <a:buAutoNum type="arabicPeriod"/>
              <a:tabLst/>
              <a:defRPr/>
            </a:pP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Touzani</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S,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Imtara</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H,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Katekhaye</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S,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Mechchate</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H,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Ouassou</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H,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Alqahtani</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AS, Noman OM, Nasr FA,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Fearnley</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H,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Fearnley</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J,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Paradkar</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A. Determination of phenolic compounds in various propolis samples collected from an African and an Asian region and their impact on antioxidant and antibacterial activities. Molecules. 2021 Jul 29;26(15):4589.</a:t>
            </a:r>
          </a:p>
        </p:txBody>
      </p:sp>
      <p:sp>
        <p:nvSpPr>
          <p:cNvPr id="9" name="Slide Number Placeholder 8">
            <a:extLst>
              <a:ext uri="{FF2B5EF4-FFF2-40B4-BE49-F238E27FC236}">
                <a16:creationId xmlns:a16="http://schemas.microsoft.com/office/drawing/2014/main" id="{505C3830-56F2-38AE-1329-92E0BD652625}"/>
              </a:ext>
            </a:extLst>
          </p:cNvPr>
          <p:cNvSpPr>
            <a:spLocks noGrp="1"/>
          </p:cNvSpPr>
          <p:nvPr>
            <p:ph type="sldNum" sz="quarter" idx="12"/>
          </p:nvPr>
        </p:nvSpPr>
        <p:spPr/>
        <p:txBody>
          <a:bodyPr/>
          <a:lstStyle/>
          <a:p>
            <a:fld id="{A9292F91-6496-45CC-8A0B-29D5626768CF}" type="slidenum">
              <a:rPr lang="en-GB" smtClean="0"/>
              <a:t>16</a:t>
            </a:fld>
            <a:endParaRPr lang="en-GB"/>
          </a:p>
        </p:txBody>
      </p:sp>
    </p:spTree>
    <p:extLst>
      <p:ext uri="{BB962C8B-B14F-4D97-AF65-F5344CB8AC3E}">
        <p14:creationId xmlns:p14="http://schemas.microsoft.com/office/powerpoint/2010/main" val="21872600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5265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Cartoon bee with sign">
            <a:extLst>
              <a:ext uri="{FF2B5EF4-FFF2-40B4-BE49-F238E27FC236}">
                <a16:creationId xmlns:a16="http://schemas.microsoft.com/office/drawing/2014/main" id="{0F91CA63-5479-1883-ECA7-9ADF794331C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24763" y="643467"/>
            <a:ext cx="9686260" cy="5571066"/>
          </a:xfrm>
          <a:prstGeom prst="rect">
            <a:avLst/>
          </a:prstGeom>
        </p:spPr>
      </p:pic>
      <p:sp>
        <p:nvSpPr>
          <p:cNvPr id="4" name="Slide Number Placeholder 3">
            <a:extLst>
              <a:ext uri="{FF2B5EF4-FFF2-40B4-BE49-F238E27FC236}">
                <a16:creationId xmlns:a16="http://schemas.microsoft.com/office/drawing/2014/main" id="{F9E59332-7FE8-B5E7-077A-75DFEDD52C83}"/>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A9292F91-6496-45CC-8A0B-29D5626768CF}" type="slidenum">
              <a:rPr lang="en-US">
                <a:solidFill>
                  <a:srgbClr val="FFFFFF"/>
                </a:solidFill>
              </a:rPr>
              <a:pPr>
                <a:spcAft>
                  <a:spcPts val="600"/>
                </a:spcAft>
              </a:pPr>
              <a:t>17</a:t>
            </a:fld>
            <a:endParaRPr lang="en-US">
              <a:solidFill>
                <a:srgbClr val="FFFFFF"/>
              </a:solidFill>
            </a:endParaRPr>
          </a:p>
        </p:txBody>
      </p:sp>
      <p:sp>
        <p:nvSpPr>
          <p:cNvPr id="7" name="TextBox 6">
            <a:extLst>
              <a:ext uri="{FF2B5EF4-FFF2-40B4-BE49-F238E27FC236}">
                <a16:creationId xmlns:a16="http://schemas.microsoft.com/office/drawing/2014/main" id="{D8CA6A78-4FAD-10C7-B0D5-D9014F04F5D0}"/>
              </a:ext>
            </a:extLst>
          </p:cNvPr>
          <p:cNvSpPr txBox="1"/>
          <p:nvPr/>
        </p:nvSpPr>
        <p:spPr>
          <a:xfrm>
            <a:off x="7155712" y="2349795"/>
            <a:ext cx="2977116" cy="1938992"/>
          </a:xfrm>
          <a:prstGeom prst="rect">
            <a:avLst/>
          </a:prstGeom>
          <a:noFill/>
        </p:spPr>
        <p:txBody>
          <a:bodyPr wrap="square" rtlCol="0">
            <a:spAutoFit/>
          </a:bodyPr>
          <a:lstStyle/>
          <a:p>
            <a:pPr algn="ctr"/>
            <a:r>
              <a:rPr lang="en-GB" sz="6000" b="1" dirty="0"/>
              <a:t>Thank you </a:t>
            </a:r>
          </a:p>
        </p:txBody>
      </p:sp>
    </p:spTree>
    <p:extLst>
      <p:ext uri="{BB962C8B-B14F-4D97-AF65-F5344CB8AC3E}">
        <p14:creationId xmlns:p14="http://schemas.microsoft.com/office/powerpoint/2010/main" val="603835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4836C-ECEF-1C85-4EF5-A9EE869C5996}"/>
              </a:ext>
            </a:extLst>
          </p:cNvPr>
          <p:cNvSpPr>
            <a:spLocks noGrp="1"/>
          </p:cNvSpPr>
          <p:nvPr>
            <p:ph type="title"/>
          </p:nvPr>
        </p:nvSpPr>
        <p:spPr>
          <a:xfrm>
            <a:off x="519223" y="752568"/>
            <a:ext cx="10515600" cy="1325563"/>
          </a:xfrm>
        </p:spPr>
        <p:txBody>
          <a:bodyPr/>
          <a:lstStyle/>
          <a:p>
            <a:r>
              <a:rPr lang="en-GB" b="1" dirty="0"/>
              <a:t>Contents </a:t>
            </a:r>
          </a:p>
        </p:txBody>
      </p:sp>
      <p:sp>
        <p:nvSpPr>
          <p:cNvPr id="3" name="Content Placeholder 2">
            <a:extLst>
              <a:ext uri="{FF2B5EF4-FFF2-40B4-BE49-F238E27FC236}">
                <a16:creationId xmlns:a16="http://schemas.microsoft.com/office/drawing/2014/main" id="{76F17C5A-6C38-0E8C-52FA-19A9B3D3C96D}"/>
              </a:ext>
            </a:extLst>
          </p:cNvPr>
          <p:cNvSpPr>
            <a:spLocks noGrp="1"/>
          </p:cNvSpPr>
          <p:nvPr>
            <p:ph idx="1"/>
          </p:nvPr>
        </p:nvSpPr>
        <p:spPr/>
        <p:txBody>
          <a:bodyPr/>
          <a:lstStyle/>
          <a:p>
            <a:r>
              <a:rPr lang="en-GB" dirty="0"/>
              <a:t>Background.</a:t>
            </a:r>
          </a:p>
          <a:p>
            <a:r>
              <a:rPr lang="en-GB" dirty="0"/>
              <a:t>Aim of the study.</a:t>
            </a:r>
          </a:p>
          <a:p>
            <a:r>
              <a:rPr lang="en-GB" dirty="0"/>
              <a:t>Method.</a:t>
            </a:r>
          </a:p>
          <a:p>
            <a:r>
              <a:rPr lang="en-GB" dirty="0"/>
              <a:t>Results and discussion.</a:t>
            </a:r>
          </a:p>
          <a:p>
            <a:r>
              <a:rPr lang="en-GB" dirty="0"/>
              <a:t>Conclusion. </a:t>
            </a:r>
          </a:p>
          <a:p>
            <a:r>
              <a:rPr lang="en-GB" dirty="0"/>
              <a:t>Acknowledgment.</a:t>
            </a:r>
          </a:p>
          <a:p>
            <a:r>
              <a:rPr lang="en-GB" dirty="0"/>
              <a:t>References. </a:t>
            </a:r>
          </a:p>
          <a:p>
            <a:endParaRPr lang="en-GB" dirty="0"/>
          </a:p>
          <a:p>
            <a:endParaRPr lang="en-GB" dirty="0"/>
          </a:p>
          <a:p>
            <a:endParaRPr lang="en-GB" dirty="0"/>
          </a:p>
          <a:p>
            <a:endParaRPr lang="en-GB" dirty="0"/>
          </a:p>
        </p:txBody>
      </p:sp>
      <p:pic>
        <p:nvPicPr>
          <p:cNvPr id="4" name="Picture 3">
            <a:extLst>
              <a:ext uri="{FF2B5EF4-FFF2-40B4-BE49-F238E27FC236}">
                <a16:creationId xmlns:a16="http://schemas.microsoft.com/office/drawing/2014/main" id="{BD3FAD5A-8724-EF5F-8F15-E4B529988DC8}"/>
              </a:ext>
            </a:extLst>
          </p:cNvPr>
          <p:cNvPicPr>
            <a:picLocks noChangeAspect="1"/>
          </p:cNvPicPr>
          <p:nvPr/>
        </p:nvPicPr>
        <p:blipFill>
          <a:blip r:embed="rId2"/>
          <a:stretch>
            <a:fillRect/>
          </a:stretch>
        </p:blipFill>
        <p:spPr>
          <a:xfrm>
            <a:off x="10079665" y="10753"/>
            <a:ext cx="2112335" cy="741816"/>
          </a:xfrm>
          <a:prstGeom prst="rect">
            <a:avLst/>
          </a:prstGeom>
        </p:spPr>
      </p:pic>
      <p:sp>
        <p:nvSpPr>
          <p:cNvPr id="5" name="Rectangle 4">
            <a:extLst>
              <a:ext uri="{FF2B5EF4-FFF2-40B4-BE49-F238E27FC236}">
                <a16:creationId xmlns:a16="http://schemas.microsoft.com/office/drawing/2014/main" id="{AAA02A95-A2B2-13D9-C4EC-CE8EACF2ECA5}"/>
              </a:ext>
            </a:extLst>
          </p:cNvPr>
          <p:cNvSpPr/>
          <p:nvPr/>
        </p:nvSpPr>
        <p:spPr>
          <a:xfrm>
            <a:off x="-340241" y="0"/>
            <a:ext cx="2541181" cy="646331"/>
          </a:xfrm>
          <a:prstGeom prst="rect">
            <a:avLst/>
          </a:prstGeom>
          <a:noFill/>
        </p:spPr>
        <p:txBody>
          <a:bodyPr wrap="square" lIns="91440" tIns="45720" rIns="91440" bIns="45720">
            <a:spAutoFit/>
          </a:bodyPr>
          <a:lstStyle/>
          <a:p>
            <a:pPr algn="ctr"/>
            <a:r>
              <a:rPr lang="en-GB" b="1" cap="none" spc="0" dirty="0">
                <a:ln w="0"/>
                <a:solidFill>
                  <a:schemeClr val="tx1"/>
                </a:solidFill>
                <a:effectLst>
                  <a:outerShdw blurRad="38100" dist="19050" dir="2700000" algn="tl" rotWithShape="0">
                    <a:schemeClr val="dk1">
                      <a:alpha val="40000"/>
                    </a:schemeClr>
                  </a:outerShdw>
                </a:effectLst>
              </a:rPr>
              <a:t>Life Sciences PGR Conference 2024</a:t>
            </a:r>
            <a:endParaRPr lang="en-US" b="1" cap="none" spc="0" dirty="0">
              <a:ln w="0"/>
              <a:solidFill>
                <a:schemeClr val="tx1"/>
              </a:solidFill>
              <a:effectLst>
                <a:outerShdw blurRad="38100" dist="19050" dir="2700000" algn="tl" rotWithShape="0">
                  <a:schemeClr val="dk1">
                    <a:alpha val="40000"/>
                  </a:schemeClr>
                </a:outerShdw>
              </a:effectLst>
            </a:endParaRPr>
          </a:p>
        </p:txBody>
      </p:sp>
      <p:grpSp>
        <p:nvGrpSpPr>
          <p:cNvPr id="8" name="Group 7">
            <a:extLst>
              <a:ext uri="{FF2B5EF4-FFF2-40B4-BE49-F238E27FC236}">
                <a16:creationId xmlns:a16="http://schemas.microsoft.com/office/drawing/2014/main" id="{2A3CF95A-7B9A-5A3F-C529-A2782D476CB0}"/>
              </a:ext>
            </a:extLst>
          </p:cNvPr>
          <p:cNvGrpSpPr/>
          <p:nvPr/>
        </p:nvGrpSpPr>
        <p:grpSpPr>
          <a:xfrm>
            <a:off x="4976037" y="858806"/>
            <a:ext cx="7215963" cy="5903501"/>
            <a:chOff x="4211775" y="1122362"/>
            <a:chExt cx="7980225" cy="6881299"/>
          </a:xfrm>
        </p:grpSpPr>
        <p:pic>
          <p:nvPicPr>
            <p:cNvPr id="6" name="Content Placeholder 11" descr="Bee depositing into a honeycomb">
              <a:extLst>
                <a:ext uri="{FF2B5EF4-FFF2-40B4-BE49-F238E27FC236}">
                  <a16:creationId xmlns:a16="http://schemas.microsoft.com/office/drawing/2014/main" id="{E8756C6B-C767-93A7-68DD-E28F7C50FC0C}"/>
                </a:ext>
              </a:extLst>
            </p:cNvPr>
            <p:cNvPicPr>
              <a:picLocks noChangeAspect="1"/>
            </p:cNvPicPr>
            <p:nvPr/>
          </p:nvPicPr>
          <p:blipFill rotWithShape="1">
            <a:blip r:embed="rId3">
              <a:extLst>
                <a:ext uri="{28A0092B-C50C-407E-A947-70E740481C1C}">
                  <a14:useLocalDpi xmlns:a14="http://schemas.microsoft.com/office/drawing/2010/main" val="0"/>
                </a:ext>
              </a:extLst>
            </a:blip>
            <a:srcRect t="7015" r="-1" b="7058"/>
            <a:stretch/>
          </p:blipFill>
          <p:spPr>
            <a:xfrm>
              <a:off x="4211775" y="3699964"/>
              <a:ext cx="7503457" cy="4303697"/>
            </a:xfrm>
            <a:custGeom>
              <a:avLst/>
              <a:gdLst/>
              <a:ahLst/>
              <a:cxnLst/>
              <a:rect l="l" t="t" r="r" b="b"/>
              <a:pathLst>
                <a:path w="7462838" h="4280399">
                  <a:moveTo>
                    <a:pt x="3731419" y="0"/>
                  </a:moveTo>
                  <a:cubicBezTo>
                    <a:pt x="5792225" y="0"/>
                    <a:pt x="7462838" y="1670613"/>
                    <a:pt x="7462838" y="3731419"/>
                  </a:cubicBezTo>
                  <a:cubicBezTo>
                    <a:pt x="7462838" y="3828019"/>
                    <a:pt x="7459167" y="3923762"/>
                    <a:pt x="7451957" y="4018516"/>
                  </a:cubicBezTo>
                  <a:lnTo>
                    <a:pt x="7422046" y="4280399"/>
                  </a:lnTo>
                  <a:lnTo>
                    <a:pt x="40793" y="4280399"/>
                  </a:lnTo>
                  <a:lnTo>
                    <a:pt x="10881" y="4018516"/>
                  </a:lnTo>
                  <a:cubicBezTo>
                    <a:pt x="3671" y="3923762"/>
                    <a:pt x="0" y="3828019"/>
                    <a:pt x="0" y="3731419"/>
                  </a:cubicBezTo>
                  <a:cubicBezTo>
                    <a:pt x="0" y="1670613"/>
                    <a:pt x="1670614" y="0"/>
                    <a:pt x="3731419" y="0"/>
                  </a:cubicBezTo>
                  <a:close/>
                </a:path>
              </a:pathLst>
            </a:custGeom>
          </p:spPr>
        </p:pic>
        <p:pic>
          <p:nvPicPr>
            <p:cNvPr id="7" name="Picture 13">
              <a:extLst>
                <a:ext uri="{FF2B5EF4-FFF2-40B4-BE49-F238E27FC236}">
                  <a16:creationId xmlns:a16="http://schemas.microsoft.com/office/drawing/2014/main" id="{25755C2A-D5E7-7A98-7FAA-CB3F4B41C2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1362" r="8560" b="2"/>
            <a:stretch/>
          </p:blipFill>
          <p:spPr bwMode="auto">
            <a:xfrm>
              <a:off x="8591107" y="1122362"/>
              <a:ext cx="3600893" cy="3789721"/>
            </a:xfrm>
            <a:custGeom>
              <a:avLst/>
              <a:gdLst/>
              <a:ahLst/>
              <a:cxnLst/>
              <a:rect l="l" t="t" r="r" b="b"/>
              <a:pathLst>
                <a:path w="3581400" h="3769206">
                  <a:moveTo>
                    <a:pt x="366014" y="0"/>
                  </a:moveTo>
                  <a:lnTo>
                    <a:pt x="3581400" y="0"/>
                  </a:lnTo>
                  <a:lnTo>
                    <a:pt x="3581400" y="3507525"/>
                  </a:lnTo>
                  <a:lnTo>
                    <a:pt x="3442408" y="3574481"/>
                  </a:lnTo>
                  <a:cubicBezTo>
                    <a:pt x="3145957" y="3699869"/>
                    <a:pt x="2820025" y="3769206"/>
                    <a:pt x="2477898" y="3769206"/>
                  </a:cubicBezTo>
                  <a:cubicBezTo>
                    <a:pt x="1109392" y="3769206"/>
                    <a:pt x="0" y="2659814"/>
                    <a:pt x="0" y="1291308"/>
                  </a:cubicBezTo>
                  <a:cubicBezTo>
                    <a:pt x="0" y="863650"/>
                    <a:pt x="108339" y="461296"/>
                    <a:pt x="299069" y="110194"/>
                  </a:cubicBezTo>
                  <a:close/>
                </a:path>
              </a:pathLst>
            </a:custGeom>
            <a:noFill/>
            <a:extLst>
              <a:ext uri="{909E8E84-426E-40DD-AFC4-6F175D3DCCD1}">
                <a14:hiddenFill xmlns:a14="http://schemas.microsoft.com/office/drawing/2010/main">
                  <a:solidFill>
                    <a:srgbClr val="FFFFFF"/>
                  </a:solidFill>
                </a14:hiddenFill>
              </a:ext>
            </a:extLst>
          </p:spPr>
        </p:pic>
      </p:grpSp>
      <p:sp>
        <p:nvSpPr>
          <p:cNvPr id="9" name="Slide Number Placeholder 8">
            <a:extLst>
              <a:ext uri="{FF2B5EF4-FFF2-40B4-BE49-F238E27FC236}">
                <a16:creationId xmlns:a16="http://schemas.microsoft.com/office/drawing/2014/main" id="{9FBF6AAD-E2FB-43FD-66A2-D1352F5DC85B}"/>
              </a:ext>
            </a:extLst>
          </p:cNvPr>
          <p:cNvSpPr>
            <a:spLocks noGrp="1"/>
          </p:cNvSpPr>
          <p:nvPr>
            <p:ph type="sldNum" sz="quarter" idx="12"/>
          </p:nvPr>
        </p:nvSpPr>
        <p:spPr/>
        <p:txBody>
          <a:bodyPr/>
          <a:lstStyle/>
          <a:p>
            <a:fld id="{A9292F91-6496-45CC-8A0B-29D5626768CF}" type="slidenum">
              <a:rPr lang="en-GB" smtClean="0"/>
              <a:t>2</a:t>
            </a:fld>
            <a:endParaRPr lang="en-GB"/>
          </a:p>
        </p:txBody>
      </p:sp>
    </p:spTree>
    <p:extLst>
      <p:ext uri="{BB962C8B-B14F-4D97-AF65-F5344CB8AC3E}">
        <p14:creationId xmlns:p14="http://schemas.microsoft.com/office/powerpoint/2010/main" val="1884100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35" name="Straight Connector 1034">
            <a:extLst>
              <a:ext uri="{FF2B5EF4-FFF2-40B4-BE49-F238E27FC236}">
                <a16:creationId xmlns:a16="http://schemas.microsoft.com/office/drawing/2014/main" id="{B817B4B8-5E01-4B44-BC25-876D56C1214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0"/>
            <a:ext cx="0" cy="320040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026" name="Picture 2" descr="Image result for mummification cartoon">
            <a:extLst>
              <a:ext uri="{FF2B5EF4-FFF2-40B4-BE49-F238E27FC236}">
                <a16:creationId xmlns:a16="http://schemas.microsoft.com/office/drawing/2014/main" id="{282443D0-0272-EFC4-8C1A-42EB9A3021E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019325" y="405725"/>
            <a:ext cx="2262863" cy="2262863"/>
          </a:xfrm>
          <a:prstGeom prst="rect">
            <a:avLst/>
          </a:prstGeom>
          <a:noFill/>
          <a:extLst>
            <a:ext uri="{909E8E84-426E-40DD-AFC4-6F175D3DCCD1}">
              <a14:hiddenFill xmlns:a14="http://schemas.microsoft.com/office/drawing/2010/main">
                <a:solidFill>
                  <a:srgbClr val="FFFFFF"/>
                </a:solidFill>
              </a14:hiddenFill>
            </a:ext>
          </a:extLst>
        </p:spPr>
      </p:pic>
      <p:cxnSp>
        <p:nvCxnSpPr>
          <p:cNvPr id="1037" name="Straight Connector 1036">
            <a:extLst>
              <a:ext uri="{FF2B5EF4-FFF2-40B4-BE49-F238E27FC236}">
                <a16:creationId xmlns:a16="http://schemas.microsoft.com/office/drawing/2014/main" id="{D683D1A4-93E5-4A4D-B103-8223A220EB2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621742" y="3200400"/>
            <a:ext cx="0" cy="365760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39" name="Straight Connector 1038">
            <a:extLst>
              <a:ext uri="{FF2B5EF4-FFF2-40B4-BE49-F238E27FC236}">
                <a16:creationId xmlns:a16="http://schemas.microsoft.com/office/drawing/2014/main" id="{B0E8ABF4-C289-489E-BEFB-3077F9D9C77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552330" y="3200400"/>
            <a:ext cx="0" cy="365760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41" name="Straight Connector 1040">
            <a:extLst>
              <a:ext uri="{FF2B5EF4-FFF2-40B4-BE49-F238E27FC236}">
                <a16:creationId xmlns:a16="http://schemas.microsoft.com/office/drawing/2014/main" id="{7989CFA0-35DD-4943-B365-488C66B9B1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3609790" y="3197412"/>
            <a:ext cx="4956048" cy="1754"/>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43" name="Straight Connector 1042">
            <a:extLst>
              <a:ext uri="{FF2B5EF4-FFF2-40B4-BE49-F238E27FC236}">
                <a16:creationId xmlns:a16="http://schemas.microsoft.com/office/drawing/2014/main" id="{688AD040-1A2B-4FB4-A345-7B9F3E5ED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0" y="3994133"/>
            <a:ext cx="3602736" cy="1754"/>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45" name="Straight Connector 1044">
            <a:extLst>
              <a:ext uri="{FF2B5EF4-FFF2-40B4-BE49-F238E27FC236}">
                <a16:creationId xmlns:a16="http://schemas.microsoft.com/office/drawing/2014/main" id="{823B704A-724B-41D6-8F33-76939E727D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8534400" y="3994133"/>
            <a:ext cx="3657600" cy="1754"/>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028" name="Picture 4" descr="Image result for vilon">
            <a:extLst>
              <a:ext uri="{FF2B5EF4-FFF2-40B4-BE49-F238E27FC236}">
                <a16:creationId xmlns:a16="http://schemas.microsoft.com/office/drawing/2014/main" id="{7045CC41-A355-2BF2-09CA-738F98C80B2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33727" y="4107382"/>
            <a:ext cx="2130256" cy="193831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beekeeper dress cartoon">
            <a:extLst>
              <a:ext uri="{FF2B5EF4-FFF2-40B4-BE49-F238E27FC236}">
                <a16:creationId xmlns:a16="http://schemas.microsoft.com/office/drawing/2014/main" id="{BD66DC22-4643-08CD-534C-3B04393EB295}"/>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9430254" y="4190888"/>
            <a:ext cx="2061362" cy="2061362"/>
          </a:xfrm>
          <a:prstGeom prst="rect">
            <a:avLst/>
          </a:prstGeom>
          <a:noFill/>
          <a:extLst>
            <a:ext uri="{909E8E84-426E-40DD-AFC4-6F175D3DCCD1}">
              <a14:hiddenFill xmlns:a14="http://schemas.microsoft.com/office/drawing/2010/main">
                <a:solidFill>
                  <a:srgbClr val="FFFFFF"/>
                </a:solidFill>
              </a14:hiddenFill>
            </a:ext>
          </a:extLst>
        </p:spPr>
      </p:pic>
      <p:pic>
        <p:nvPicPr>
          <p:cNvPr id="8" name="Graphic 7" descr="Charm with solid fill">
            <a:extLst>
              <a:ext uri="{FF2B5EF4-FFF2-40B4-BE49-F238E27FC236}">
                <a16:creationId xmlns:a16="http://schemas.microsoft.com/office/drawing/2014/main" id="{E6E001AB-9C39-6AFB-81F3-8A39BD21B36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27466" y="411881"/>
            <a:ext cx="2388092" cy="2256707"/>
          </a:xfrm>
          <a:prstGeom prst="rect">
            <a:avLst/>
          </a:prstGeom>
        </p:spPr>
      </p:pic>
      <p:sp>
        <p:nvSpPr>
          <p:cNvPr id="10" name="TextBox 9">
            <a:extLst>
              <a:ext uri="{FF2B5EF4-FFF2-40B4-BE49-F238E27FC236}">
                <a16:creationId xmlns:a16="http://schemas.microsoft.com/office/drawing/2014/main" id="{D28CB82D-7568-33DE-9166-B52658D5D65D}"/>
              </a:ext>
            </a:extLst>
          </p:cNvPr>
          <p:cNvSpPr txBox="1"/>
          <p:nvPr/>
        </p:nvSpPr>
        <p:spPr>
          <a:xfrm>
            <a:off x="8809899" y="3027823"/>
            <a:ext cx="2681717"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Mummification </a:t>
            </a:r>
          </a:p>
        </p:txBody>
      </p:sp>
      <p:sp>
        <p:nvSpPr>
          <p:cNvPr id="11" name="TextBox 10">
            <a:extLst>
              <a:ext uri="{FF2B5EF4-FFF2-40B4-BE49-F238E27FC236}">
                <a16:creationId xmlns:a16="http://schemas.microsoft.com/office/drawing/2014/main" id="{E81AAD3A-8301-8E28-B26B-092692018E73}"/>
              </a:ext>
            </a:extLst>
          </p:cNvPr>
          <p:cNvSpPr txBox="1"/>
          <p:nvPr/>
        </p:nvSpPr>
        <p:spPr>
          <a:xfrm>
            <a:off x="1192646" y="2772333"/>
            <a:ext cx="2681717"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Beautification </a:t>
            </a:r>
          </a:p>
        </p:txBody>
      </p:sp>
      <p:sp>
        <p:nvSpPr>
          <p:cNvPr id="12" name="TextBox 11">
            <a:extLst>
              <a:ext uri="{FF2B5EF4-FFF2-40B4-BE49-F238E27FC236}">
                <a16:creationId xmlns:a16="http://schemas.microsoft.com/office/drawing/2014/main" id="{C5E47DE6-84E4-9C0C-1DDF-1D36FFE0D834}"/>
              </a:ext>
            </a:extLst>
          </p:cNvPr>
          <p:cNvSpPr txBox="1"/>
          <p:nvPr/>
        </p:nvSpPr>
        <p:spPr>
          <a:xfrm>
            <a:off x="561145" y="6109842"/>
            <a:ext cx="2681717"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Glue  </a:t>
            </a:r>
          </a:p>
        </p:txBody>
      </p:sp>
      <p:sp>
        <p:nvSpPr>
          <p:cNvPr id="13" name="TextBox 12">
            <a:extLst>
              <a:ext uri="{FF2B5EF4-FFF2-40B4-BE49-F238E27FC236}">
                <a16:creationId xmlns:a16="http://schemas.microsoft.com/office/drawing/2014/main" id="{6FA477C5-B9AE-0EA7-75CC-C912FAB4D208}"/>
              </a:ext>
            </a:extLst>
          </p:cNvPr>
          <p:cNvSpPr txBox="1"/>
          <p:nvPr/>
        </p:nvSpPr>
        <p:spPr>
          <a:xfrm>
            <a:off x="9271619" y="6252250"/>
            <a:ext cx="2681717"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Sealer   </a:t>
            </a:r>
          </a:p>
        </p:txBody>
      </p:sp>
      <p:pic>
        <p:nvPicPr>
          <p:cNvPr id="3" name="Picture 2" descr="Happy cartoon bee">
            <a:extLst>
              <a:ext uri="{FF2B5EF4-FFF2-40B4-BE49-F238E27FC236}">
                <a16:creationId xmlns:a16="http://schemas.microsoft.com/office/drawing/2014/main" id="{306DBFF9-2A6D-0964-76C7-78E47452A30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22789" y="3296093"/>
            <a:ext cx="3233688" cy="3398465"/>
          </a:xfrm>
          <a:prstGeom prst="rect">
            <a:avLst/>
          </a:prstGeom>
        </p:spPr>
      </p:pic>
    </p:spTree>
    <p:extLst>
      <p:ext uri="{BB962C8B-B14F-4D97-AF65-F5344CB8AC3E}">
        <p14:creationId xmlns:p14="http://schemas.microsoft.com/office/powerpoint/2010/main" val="1795989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4836C-ECEF-1C85-4EF5-A9EE869C5996}"/>
              </a:ext>
            </a:extLst>
          </p:cNvPr>
          <p:cNvSpPr>
            <a:spLocks noGrp="1"/>
          </p:cNvSpPr>
          <p:nvPr>
            <p:ph type="title"/>
          </p:nvPr>
        </p:nvSpPr>
        <p:spPr>
          <a:xfrm>
            <a:off x="519223" y="752568"/>
            <a:ext cx="10515600" cy="1325563"/>
          </a:xfrm>
        </p:spPr>
        <p:txBody>
          <a:bodyPr/>
          <a:lstStyle/>
          <a:p>
            <a:r>
              <a:rPr lang="en-GB" b="1" dirty="0"/>
              <a:t>Background </a:t>
            </a:r>
          </a:p>
        </p:txBody>
      </p:sp>
      <p:sp>
        <p:nvSpPr>
          <p:cNvPr id="3" name="Content Placeholder 2">
            <a:extLst>
              <a:ext uri="{FF2B5EF4-FFF2-40B4-BE49-F238E27FC236}">
                <a16:creationId xmlns:a16="http://schemas.microsoft.com/office/drawing/2014/main" id="{76F17C5A-6C38-0E8C-52FA-19A9B3D3C96D}"/>
              </a:ext>
            </a:extLst>
          </p:cNvPr>
          <p:cNvSpPr>
            <a:spLocks noGrp="1"/>
          </p:cNvSpPr>
          <p:nvPr>
            <p:ph idx="1"/>
          </p:nvPr>
        </p:nvSpPr>
        <p:spPr>
          <a:xfrm>
            <a:off x="228295" y="1863106"/>
            <a:ext cx="10515600" cy="4351338"/>
          </a:xfrm>
        </p:spPr>
        <p:txBody>
          <a:bodyPr/>
          <a:lstStyle/>
          <a:p>
            <a:pPr>
              <a:lnSpc>
                <a:spcPct val="200000"/>
              </a:lnSpc>
            </a:pPr>
            <a:r>
              <a:rPr lang="en-GB" dirty="0"/>
              <a:t>Propolis is a natural bee haemostat. </a:t>
            </a:r>
          </a:p>
          <a:p>
            <a:pPr>
              <a:lnSpc>
                <a:spcPct val="200000"/>
              </a:lnSpc>
            </a:pPr>
            <a:r>
              <a:rPr lang="en-GB" dirty="0"/>
              <a:t>Numerous biological activities. </a:t>
            </a:r>
          </a:p>
          <a:p>
            <a:pPr>
              <a:lnSpc>
                <a:spcPct val="200000"/>
              </a:lnSpc>
            </a:pPr>
            <a:r>
              <a:rPr lang="en-GB" dirty="0"/>
              <a:t>Phenolic acids and flavonoids. </a:t>
            </a:r>
          </a:p>
          <a:p>
            <a:pPr>
              <a:lnSpc>
                <a:spcPct val="200000"/>
              </a:lnSpc>
            </a:pPr>
            <a:r>
              <a:rPr lang="en-GB" dirty="0"/>
              <a:t>Chemical composition variation. </a:t>
            </a:r>
          </a:p>
          <a:p>
            <a:pPr>
              <a:lnSpc>
                <a:spcPct val="200000"/>
              </a:lnSpc>
            </a:pPr>
            <a:endParaRPr lang="en-GB" dirty="0"/>
          </a:p>
          <a:p>
            <a:pPr>
              <a:lnSpc>
                <a:spcPct val="200000"/>
              </a:lnSpc>
            </a:pPr>
            <a:endParaRPr lang="en-GB" dirty="0"/>
          </a:p>
          <a:p>
            <a:pPr>
              <a:lnSpc>
                <a:spcPct val="200000"/>
              </a:lnSpc>
            </a:pPr>
            <a:endParaRPr lang="en-GB" dirty="0"/>
          </a:p>
          <a:p>
            <a:pPr>
              <a:lnSpc>
                <a:spcPct val="200000"/>
              </a:lnSpc>
            </a:pPr>
            <a:endParaRPr lang="en-GB" dirty="0"/>
          </a:p>
        </p:txBody>
      </p:sp>
      <p:pic>
        <p:nvPicPr>
          <p:cNvPr id="4" name="Picture 3">
            <a:extLst>
              <a:ext uri="{FF2B5EF4-FFF2-40B4-BE49-F238E27FC236}">
                <a16:creationId xmlns:a16="http://schemas.microsoft.com/office/drawing/2014/main" id="{BD3FAD5A-8724-EF5F-8F15-E4B529988DC8}"/>
              </a:ext>
            </a:extLst>
          </p:cNvPr>
          <p:cNvPicPr>
            <a:picLocks noChangeAspect="1"/>
          </p:cNvPicPr>
          <p:nvPr/>
        </p:nvPicPr>
        <p:blipFill>
          <a:blip r:embed="rId2"/>
          <a:stretch>
            <a:fillRect/>
          </a:stretch>
        </p:blipFill>
        <p:spPr>
          <a:xfrm>
            <a:off x="10079665" y="10753"/>
            <a:ext cx="2112335" cy="741816"/>
          </a:xfrm>
          <a:prstGeom prst="rect">
            <a:avLst/>
          </a:prstGeom>
        </p:spPr>
      </p:pic>
      <p:sp>
        <p:nvSpPr>
          <p:cNvPr id="5" name="Rectangle 4">
            <a:extLst>
              <a:ext uri="{FF2B5EF4-FFF2-40B4-BE49-F238E27FC236}">
                <a16:creationId xmlns:a16="http://schemas.microsoft.com/office/drawing/2014/main" id="{AAA02A95-A2B2-13D9-C4EC-CE8EACF2ECA5}"/>
              </a:ext>
            </a:extLst>
          </p:cNvPr>
          <p:cNvSpPr/>
          <p:nvPr/>
        </p:nvSpPr>
        <p:spPr>
          <a:xfrm>
            <a:off x="-340241" y="0"/>
            <a:ext cx="2541181" cy="646331"/>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rPr>
              <a:t>Life Sciences PGR Conference 2024</a:t>
            </a:r>
            <a:endParaRPr kumimoji="0" lang="en-US"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9" name="Slide Number Placeholder 8">
            <a:extLst>
              <a:ext uri="{FF2B5EF4-FFF2-40B4-BE49-F238E27FC236}">
                <a16:creationId xmlns:a16="http://schemas.microsoft.com/office/drawing/2014/main" id="{9FBF6AAD-E2FB-43FD-66A2-D1352F5DC85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292F91-6496-45CC-8A0B-29D5626768CF}"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12F2B76B-72E1-A244-03A1-79151781C7F1}"/>
              </a:ext>
            </a:extLst>
          </p:cNvPr>
          <p:cNvGrpSpPr/>
          <p:nvPr/>
        </p:nvGrpSpPr>
        <p:grpSpPr>
          <a:xfrm>
            <a:off x="5773479" y="858806"/>
            <a:ext cx="6418521" cy="5903501"/>
            <a:chOff x="4211775" y="1122362"/>
            <a:chExt cx="7980225" cy="6881299"/>
          </a:xfrm>
        </p:grpSpPr>
        <p:pic>
          <p:nvPicPr>
            <p:cNvPr id="13" name="Content Placeholder 11" descr="Bee depositing into a honeycomb">
              <a:extLst>
                <a:ext uri="{FF2B5EF4-FFF2-40B4-BE49-F238E27FC236}">
                  <a16:creationId xmlns:a16="http://schemas.microsoft.com/office/drawing/2014/main" id="{A4BB221C-C2C9-F580-1A56-EEFF526D094F}"/>
                </a:ext>
              </a:extLst>
            </p:cNvPr>
            <p:cNvPicPr>
              <a:picLocks noChangeAspect="1"/>
            </p:cNvPicPr>
            <p:nvPr/>
          </p:nvPicPr>
          <p:blipFill rotWithShape="1">
            <a:blip r:embed="rId3">
              <a:extLst>
                <a:ext uri="{28A0092B-C50C-407E-A947-70E740481C1C}">
                  <a14:useLocalDpi xmlns:a14="http://schemas.microsoft.com/office/drawing/2010/main" val="0"/>
                </a:ext>
              </a:extLst>
            </a:blip>
            <a:srcRect t="7015" r="-1" b="7058"/>
            <a:stretch/>
          </p:blipFill>
          <p:spPr>
            <a:xfrm>
              <a:off x="4211775" y="3699964"/>
              <a:ext cx="7503457" cy="4303697"/>
            </a:xfrm>
            <a:custGeom>
              <a:avLst/>
              <a:gdLst/>
              <a:ahLst/>
              <a:cxnLst/>
              <a:rect l="l" t="t" r="r" b="b"/>
              <a:pathLst>
                <a:path w="7462838" h="4280399">
                  <a:moveTo>
                    <a:pt x="3731419" y="0"/>
                  </a:moveTo>
                  <a:cubicBezTo>
                    <a:pt x="5792225" y="0"/>
                    <a:pt x="7462838" y="1670613"/>
                    <a:pt x="7462838" y="3731419"/>
                  </a:cubicBezTo>
                  <a:cubicBezTo>
                    <a:pt x="7462838" y="3828019"/>
                    <a:pt x="7459167" y="3923762"/>
                    <a:pt x="7451957" y="4018516"/>
                  </a:cubicBezTo>
                  <a:lnTo>
                    <a:pt x="7422046" y="4280399"/>
                  </a:lnTo>
                  <a:lnTo>
                    <a:pt x="40793" y="4280399"/>
                  </a:lnTo>
                  <a:lnTo>
                    <a:pt x="10881" y="4018516"/>
                  </a:lnTo>
                  <a:cubicBezTo>
                    <a:pt x="3671" y="3923762"/>
                    <a:pt x="0" y="3828019"/>
                    <a:pt x="0" y="3731419"/>
                  </a:cubicBezTo>
                  <a:cubicBezTo>
                    <a:pt x="0" y="1670613"/>
                    <a:pt x="1670614" y="0"/>
                    <a:pt x="3731419" y="0"/>
                  </a:cubicBezTo>
                  <a:close/>
                </a:path>
              </a:pathLst>
            </a:custGeom>
          </p:spPr>
        </p:pic>
        <p:pic>
          <p:nvPicPr>
            <p:cNvPr id="14" name="Picture 13">
              <a:extLst>
                <a:ext uri="{FF2B5EF4-FFF2-40B4-BE49-F238E27FC236}">
                  <a16:creationId xmlns:a16="http://schemas.microsoft.com/office/drawing/2014/main" id="{7546A928-D152-93EB-16B2-24B0C793F5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1362" r="8560" b="2"/>
            <a:stretch/>
          </p:blipFill>
          <p:spPr bwMode="auto">
            <a:xfrm>
              <a:off x="8591107" y="1122362"/>
              <a:ext cx="3600893" cy="3789721"/>
            </a:xfrm>
            <a:custGeom>
              <a:avLst/>
              <a:gdLst/>
              <a:ahLst/>
              <a:cxnLst/>
              <a:rect l="l" t="t" r="r" b="b"/>
              <a:pathLst>
                <a:path w="3581400" h="3769206">
                  <a:moveTo>
                    <a:pt x="366014" y="0"/>
                  </a:moveTo>
                  <a:lnTo>
                    <a:pt x="3581400" y="0"/>
                  </a:lnTo>
                  <a:lnTo>
                    <a:pt x="3581400" y="3507525"/>
                  </a:lnTo>
                  <a:lnTo>
                    <a:pt x="3442408" y="3574481"/>
                  </a:lnTo>
                  <a:cubicBezTo>
                    <a:pt x="3145957" y="3699869"/>
                    <a:pt x="2820025" y="3769206"/>
                    <a:pt x="2477898" y="3769206"/>
                  </a:cubicBezTo>
                  <a:cubicBezTo>
                    <a:pt x="1109392" y="3769206"/>
                    <a:pt x="0" y="2659814"/>
                    <a:pt x="0" y="1291308"/>
                  </a:cubicBezTo>
                  <a:cubicBezTo>
                    <a:pt x="0" y="863650"/>
                    <a:pt x="108339" y="461296"/>
                    <a:pt x="299069" y="110194"/>
                  </a:cubicBezTo>
                  <a:close/>
                </a:path>
              </a:pathLst>
            </a:cu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260657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D3FAD5A-8724-EF5F-8F15-E4B529988DC8}"/>
              </a:ext>
            </a:extLst>
          </p:cNvPr>
          <p:cNvPicPr>
            <a:picLocks noChangeAspect="1"/>
          </p:cNvPicPr>
          <p:nvPr/>
        </p:nvPicPr>
        <p:blipFill>
          <a:blip r:embed="rId2"/>
          <a:stretch>
            <a:fillRect/>
          </a:stretch>
        </p:blipFill>
        <p:spPr>
          <a:xfrm>
            <a:off x="10079665" y="10753"/>
            <a:ext cx="2112335" cy="741816"/>
          </a:xfrm>
          <a:prstGeom prst="rect">
            <a:avLst/>
          </a:prstGeom>
        </p:spPr>
      </p:pic>
      <p:sp>
        <p:nvSpPr>
          <p:cNvPr id="5" name="Rectangle 4">
            <a:extLst>
              <a:ext uri="{FF2B5EF4-FFF2-40B4-BE49-F238E27FC236}">
                <a16:creationId xmlns:a16="http://schemas.microsoft.com/office/drawing/2014/main" id="{AAA02A95-A2B2-13D9-C4EC-CE8EACF2ECA5}"/>
              </a:ext>
            </a:extLst>
          </p:cNvPr>
          <p:cNvSpPr/>
          <p:nvPr/>
        </p:nvSpPr>
        <p:spPr>
          <a:xfrm>
            <a:off x="-340241" y="0"/>
            <a:ext cx="2541181" cy="646331"/>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rPr>
              <a:t>Life Sciences PGR Conference 2024</a:t>
            </a:r>
            <a:endParaRPr kumimoji="0" lang="en-US"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9" name="Slide Number Placeholder 8">
            <a:extLst>
              <a:ext uri="{FF2B5EF4-FFF2-40B4-BE49-F238E27FC236}">
                <a16:creationId xmlns:a16="http://schemas.microsoft.com/office/drawing/2014/main" id="{9FBF6AAD-E2FB-43FD-66A2-D1352F5DC85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292F91-6496-45CC-8A0B-29D5626768CF}"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21" name="Content Placeholder 11" descr="Bee depositing into a honeycomb">
            <a:extLst>
              <a:ext uri="{FF2B5EF4-FFF2-40B4-BE49-F238E27FC236}">
                <a16:creationId xmlns:a16="http://schemas.microsoft.com/office/drawing/2014/main" id="{F5359AE5-26FF-9493-1759-013E1695D484}"/>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26894" t="20946" r="9029" b="12011"/>
          <a:stretch/>
        </p:blipFill>
        <p:spPr>
          <a:xfrm>
            <a:off x="3309142" y="927468"/>
            <a:ext cx="2379278" cy="1982970"/>
          </a:xfrm>
        </p:spPr>
      </p:pic>
      <p:pic>
        <p:nvPicPr>
          <p:cNvPr id="22" name="Picture 13">
            <a:extLst>
              <a:ext uri="{FF2B5EF4-FFF2-40B4-BE49-F238E27FC236}">
                <a16:creationId xmlns:a16="http://schemas.microsoft.com/office/drawing/2014/main" id="{F7BE792C-5064-3AE3-C956-7430158ECA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88419" y="927468"/>
            <a:ext cx="2404080" cy="198297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9CFB30EB-CBFF-4A72-9DD8-25B42BA69BF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60158" y="5273749"/>
            <a:ext cx="1456663" cy="734299"/>
          </a:xfrm>
          <a:prstGeom prst="rect">
            <a:avLst/>
          </a:prstGeom>
          <a:noFill/>
        </p:spPr>
      </p:pic>
      <p:pic>
        <p:nvPicPr>
          <p:cNvPr id="24" name="Picture 23">
            <a:extLst>
              <a:ext uri="{FF2B5EF4-FFF2-40B4-BE49-F238E27FC236}">
                <a16:creationId xmlns:a16="http://schemas.microsoft.com/office/drawing/2014/main" id="{3251C358-5B03-423F-E0E0-DF41BB96C099}"/>
              </a:ext>
            </a:extLst>
          </p:cNvPr>
          <p:cNvPicPr>
            <a:picLocks noChangeAspect="1"/>
          </p:cNvPicPr>
          <p:nvPr/>
        </p:nvPicPr>
        <p:blipFill>
          <a:blip r:embed="rId6"/>
          <a:stretch>
            <a:fillRect/>
          </a:stretch>
        </p:blipFill>
        <p:spPr>
          <a:xfrm>
            <a:off x="5220587" y="5273749"/>
            <a:ext cx="797442" cy="818707"/>
          </a:xfrm>
          <a:prstGeom prst="rect">
            <a:avLst/>
          </a:prstGeom>
        </p:spPr>
      </p:pic>
      <p:pic>
        <p:nvPicPr>
          <p:cNvPr id="25" name="Picture 24">
            <a:extLst>
              <a:ext uri="{FF2B5EF4-FFF2-40B4-BE49-F238E27FC236}">
                <a16:creationId xmlns:a16="http://schemas.microsoft.com/office/drawing/2014/main" id="{FF31E7AA-08A7-41D9-6C88-1DE146210D4E}"/>
              </a:ext>
            </a:extLst>
          </p:cNvPr>
          <p:cNvPicPr>
            <a:picLocks noChangeAspect="1"/>
          </p:cNvPicPr>
          <p:nvPr/>
        </p:nvPicPr>
        <p:blipFill>
          <a:blip r:embed="rId7"/>
          <a:stretch>
            <a:fillRect/>
          </a:stretch>
        </p:blipFill>
        <p:spPr>
          <a:xfrm>
            <a:off x="6921795" y="5358158"/>
            <a:ext cx="1637416" cy="734298"/>
          </a:xfrm>
          <a:prstGeom prst="rect">
            <a:avLst/>
          </a:prstGeom>
        </p:spPr>
      </p:pic>
      <p:graphicFrame>
        <p:nvGraphicFramePr>
          <p:cNvPr id="26" name="Diagram 25">
            <a:extLst>
              <a:ext uri="{FF2B5EF4-FFF2-40B4-BE49-F238E27FC236}">
                <a16:creationId xmlns:a16="http://schemas.microsoft.com/office/drawing/2014/main" id="{774F4EE1-ABED-B6DE-81D5-D4978BC60B2F}"/>
              </a:ext>
            </a:extLst>
          </p:cNvPr>
          <p:cNvGraphicFramePr/>
          <p:nvPr>
            <p:extLst>
              <p:ext uri="{D42A27DB-BD31-4B8C-83A1-F6EECF244321}">
                <p14:modId xmlns:p14="http://schemas.microsoft.com/office/powerpoint/2010/main" val="3048316345"/>
              </p:ext>
            </p:extLst>
          </p:nvPr>
        </p:nvGraphicFramePr>
        <p:xfrm>
          <a:off x="2679405" y="2910437"/>
          <a:ext cx="5931195" cy="244772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661987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7" name="Picture 2066">
            <a:extLst>
              <a:ext uri="{FF2B5EF4-FFF2-40B4-BE49-F238E27FC236}">
                <a16:creationId xmlns:a16="http://schemas.microsoft.com/office/drawing/2014/main" id="{E98C8B16-3923-D598-5BD2-829B69A457CA}"/>
              </a:ext>
            </a:extLst>
          </p:cNvPr>
          <p:cNvPicPr>
            <a:picLocks noChangeAspect="1"/>
          </p:cNvPicPr>
          <p:nvPr/>
        </p:nvPicPr>
        <p:blipFill rotWithShape="1">
          <a:blip r:embed="rId2"/>
          <a:srcRect t="8659"/>
          <a:stretch/>
        </p:blipFill>
        <p:spPr>
          <a:xfrm>
            <a:off x="4730371" y="1775654"/>
            <a:ext cx="2746513" cy="2182564"/>
          </a:xfrm>
          <a:prstGeom prst="rect">
            <a:avLst/>
          </a:prstGeom>
        </p:spPr>
      </p:pic>
      <p:pic>
        <p:nvPicPr>
          <p:cNvPr id="2062" name="Picture 2061">
            <a:extLst>
              <a:ext uri="{FF2B5EF4-FFF2-40B4-BE49-F238E27FC236}">
                <a16:creationId xmlns:a16="http://schemas.microsoft.com/office/drawing/2014/main" id="{A713CBBD-F08F-DC7A-0EAF-D546F5960E2E}"/>
              </a:ext>
            </a:extLst>
          </p:cNvPr>
          <p:cNvPicPr>
            <a:picLocks noChangeAspect="1"/>
          </p:cNvPicPr>
          <p:nvPr/>
        </p:nvPicPr>
        <p:blipFill rotWithShape="1">
          <a:blip r:embed="rId3"/>
          <a:srcRect l="6561" t="8886" b="3020"/>
          <a:stretch/>
        </p:blipFill>
        <p:spPr>
          <a:xfrm>
            <a:off x="4218134" y="4127251"/>
            <a:ext cx="3614206" cy="1652342"/>
          </a:xfrm>
          <a:prstGeom prst="rect">
            <a:avLst/>
          </a:prstGeom>
        </p:spPr>
      </p:pic>
      <p:pic>
        <p:nvPicPr>
          <p:cNvPr id="23" name="Picture 22">
            <a:extLst>
              <a:ext uri="{FF2B5EF4-FFF2-40B4-BE49-F238E27FC236}">
                <a16:creationId xmlns:a16="http://schemas.microsoft.com/office/drawing/2014/main" id="{9C013AB5-366A-B549-440E-EB8F31296D4F}"/>
              </a:ext>
            </a:extLst>
          </p:cNvPr>
          <p:cNvPicPr>
            <a:picLocks noChangeAspect="1"/>
          </p:cNvPicPr>
          <p:nvPr/>
        </p:nvPicPr>
        <p:blipFill rotWithShape="1">
          <a:blip r:embed="rId4"/>
          <a:srcRect l="7463" r="4630" b="4286"/>
          <a:stretch/>
        </p:blipFill>
        <p:spPr>
          <a:xfrm>
            <a:off x="358960" y="3311412"/>
            <a:ext cx="2607524" cy="2560450"/>
          </a:xfrm>
          <a:prstGeom prst="rect">
            <a:avLst/>
          </a:prstGeom>
        </p:spPr>
      </p:pic>
      <p:sp>
        <p:nvSpPr>
          <p:cNvPr id="2" name="Title 1">
            <a:extLst>
              <a:ext uri="{FF2B5EF4-FFF2-40B4-BE49-F238E27FC236}">
                <a16:creationId xmlns:a16="http://schemas.microsoft.com/office/drawing/2014/main" id="{AD92A136-37B0-F54D-E1A1-9311BB250334}"/>
              </a:ext>
            </a:extLst>
          </p:cNvPr>
          <p:cNvSpPr>
            <a:spLocks noGrp="1"/>
          </p:cNvSpPr>
          <p:nvPr>
            <p:ph type="title"/>
          </p:nvPr>
        </p:nvSpPr>
        <p:spPr>
          <a:xfrm>
            <a:off x="2661718" y="6081823"/>
            <a:ext cx="9326434" cy="765213"/>
          </a:xfrm>
          <a:solidFill>
            <a:srgbClr val="FFC000"/>
          </a:solidFill>
          <a:ln w="28575">
            <a:noFill/>
          </a:ln>
        </p:spPr>
        <p:txBody>
          <a:bodyPr>
            <a:normAutofit/>
          </a:bodyPr>
          <a:lstStyle/>
          <a:p>
            <a:r>
              <a:rPr lang="en-GB" sz="1200" dirty="0">
                <a:hlinkClick r:id="rId5"/>
              </a:rPr>
              <a:t>https://www.who.int/health-topics/leishmaniasis#tab=tab_1</a:t>
            </a:r>
            <a:br>
              <a:rPr lang="en-GB" sz="1200" dirty="0"/>
            </a:br>
            <a:r>
              <a:rPr lang="en-GB" sz="1200" dirty="0">
                <a:hlinkClick r:id="rId6"/>
              </a:rPr>
              <a:t>https://doi.org/10.1007/s00436-008-0970-z</a:t>
            </a:r>
            <a:br>
              <a:rPr lang="en-GB" sz="1200" dirty="0"/>
            </a:br>
            <a:endParaRPr lang="en-GB" sz="1200" dirty="0"/>
          </a:p>
        </p:txBody>
      </p:sp>
      <p:sp>
        <p:nvSpPr>
          <p:cNvPr id="3" name="Content Placeholder 2">
            <a:extLst>
              <a:ext uri="{FF2B5EF4-FFF2-40B4-BE49-F238E27FC236}">
                <a16:creationId xmlns:a16="http://schemas.microsoft.com/office/drawing/2014/main" id="{5857442D-D595-FEA2-3BD3-3A76926D9572}"/>
              </a:ext>
            </a:extLst>
          </p:cNvPr>
          <p:cNvSpPr>
            <a:spLocks noGrp="1"/>
          </p:cNvSpPr>
          <p:nvPr>
            <p:ph idx="1"/>
          </p:nvPr>
        </p:nvSpPr>
        <p:spPr>
          <a:xfrm>
            <a:off x="4459386" y="507615"/>
            <a:ext cx="2595388" cy="429746"/>
          </a:xfrm>
        </p:spPr>
        <p:txBody>
          <a:bodyPr>
            <a:normAutofit/>
          </a:bodyPr>
          <a:lstStyle/>
          <a:p>
            <a:pPr marL="0" indent="0">
              <a:buNone/>
            </a:pPr>
            <a:r>
              <a:rPr lang="en-GB" sz="2400" b="1" dirty="0"/>
              <a:t>‘’Greater imitator’’</a:t>
            </a:r>
          </a:p>
        </p:txBody>
      </p:sp>
      <p:grpSp>
        <p:nvGrpSpPr>
          <p:cNvPr id="25" name="Group 24">
            <a:extLst>
              <a:ext uri="{FF2B5EF4-FFF2-40B4-BE49-F238E27FC236}">
                <a16:creationId xmlns:a16="http://schemas.microsoft.com/office/drawing/2014/main" id="{A027529E-A3DB-9ECD-887E-1A24423252C1}"/>
              </a:ext>
            </a:extLst>
          </p:cNvPr>
          <p:cNvGrpSpPr/>
          <p:nvPr/>
        </p:nvGrpSpPr>
        <p:grpSpPr>
          <a:xfrm>
            <a:off x="4063627" y="1047418"/>
            <a:ext cx="3710318" cy="673460"/>
            <a:chOff x="-86842" y="2894985"/>
            <a:chExt cx="4023756" cy="673460"/>
          </a:xfrm>
        </p:grpSpPr>
        <p:sp>
          <p:nvSpPr>
            <p:cNvPr id="15" name="Content Placeholder 2">
              <a:extLst>
                <a:ext uri="{FF2B5EF4-FFF2-40B4-BE49-F238E27FC236}">
                  <a16:creationId xmlns:a16="http://schemas.microsoft.com/office/drawing/2014/main" id="{9975AD62-84FB-2CDA-7366-5EF829CDB90E}"/>
                </a:ext>
              </a:extLst>
            </p:cNvPr>
            <p:cNvSpPr txBox="1">
              <a:spLocks/>
            </p:cNvSpPr>
            <p:nvPr/>
          </p:nvSpPr>
          <p:spPr>
            <a:xfrm>
              <a:off x="746820" y="2952608"/>
              <a:ext cx="3190094" cy="52948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800" b="1" i="0" u="none" strike="noStrike" kern="1200" cap="none" spc="0" normalizeH="0" baseline="0" noProof="0" dirty="0">
                  <a:ln>
                    <a:noFill/>
                  </a:ln>
                  <a:solidFill>
                    <a:srgbClr val="FF0000"/>
                  </a:solidFill>
                  <a:effectLst/>
                  <a:uLnTx/>
                  <a:uFillTx/>
                  <a:latin typeface="Calibri" panose="020F0502020204030204"/>
                  <a:ea typeface="+mn-ea"/>
                  <a:cs typeface="+mn-cs"/>
                </a:rPr>
                <a:t>1 million new cases </a:t>
              </a: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&amp; </a:t>
              </a:r>
              <a:r>
                <a:rPr kumimoji="0" lang="en-GB" sz="1800" b="1" i="0" u="none" strike="noStrike" kern="1200" cap="none" spc="0" normalizeH="0" baseline="0" noProof="0" dirty="0">
                  <a:ln>
                    <a:noFill/>
                  </a:ln>
                  <a:solidFill>
                    <a:srgbClr val="FF0000"/>
                  </a:solidFill>
                  <a:effectLst/>
                  <a:uLnTx/>
                  <a:uFillTx/>
                  <a:latin typeface="Calibri" panose="020F0502020204030204"/>
                  <a:ea typeface="+mn-ea"/>
                  <a:cs typeface="+mn-cs"/>
                </a:rPr>
                <a:t>30,000</a:t>
              </a: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800" b="1" i="0" u="none" strike="noStrike" kern="1200" cap="none" spc="0" normalizeH="0" baseline="0" noProof="0" dirty="0">
                  <a:ln>
                    <a:noFill/>
                  </a:ln>
                  <a:solidFill>
                    <a:srgbClr val="FF0000"/>
                  </a:solidFill>
                  <a:effectLst/>
                  <a:uLnTx/>
                  <a:uFillTx/>
                  <a:latin typeface="Calibri" panose="020F0502020204030204"/>
                  <a:ea typeface="+mn-ea"/>
                  <a:cs typeface="+mn-cs"/>
                </a:rPr>
                <a:t>deaths /year.</a:t>
              </a:r>
              <a:endParaRPr kumimoji="0" lang="en-GB" sz="16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pic>
          <p:nvPicPr>
            <p:cNvPr id="16" name="Graphic 15" descr="Bar graph with upward trend with solid fill">
              <a:extLst>
                <a:ext uri="{FF2B5EF4-FFF2-40B4-BE49-F238E27FC236}">
                  <a16:creationId xmlns:a16="http://schemas.microsoft.com/office/drawing/2014/main" id="{22CBB008-634B-B4EB-4F3B-A2E4E312DFE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842" y="2894985"/>
              <a:ext cx="914400" cy="673460"/>
            </a:xfrm>
            <a:prstGeom prst="rect">
              <a:avLst/>
            </a:prstGeom>
          </p:spPr>
        </p:pic>
      </p:grpSp>
      <p:pic>
        <p:nvPicPr>
          <p:cNvPr id="2054" name="Picture 6" descr="3. Good health and well-being - Eurostat">
            <a:extLst>
              <a:ext uri="{FF2B5EF4-FFF2-40B4-BE49-F238E27FC236}">
                <a16:creationId xmlns:a16="http://schemas.microsoft.com/office/drawing/2014/main" id="{B2DAC649-CED3-AF9F-9352-25D4042310C8}"/>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0103" t="6802" r="11220" b="13607"/>
          <a:stretch/>
        </p:blipFill>
        <p:spPr bwMode="auto">
          <a:xfrm>
            <a:off x="256830" y="3025687"/>
            <a:ext cx="604408" cy="454592"/>
          </a:xfrm>
          <a:prstGeom prst="rect">
            <a:avLst/>
          </a:prstGeom>
          <a:noFill/>
          <a:ln w="19050">
            <a:solidFill>
              <a:srgbClr val="00B050"/>
            </a:solidFill>
          </a:ln>
          <a:extLst>
            <a:ext uri="{909E8E84-426E-40DD-AFC4-6F175D3DCCD1}">
              <a14:hiddenFill xmlns:a14="http://schemas.microsoft.com/office/drawing/2010/main">
                <a:solidFill>
                  <a:srgbClr val="FFFFFF"/>
                </a:solidFill>
              </a14:hiddenFill>
            </a:ext>
          </a:extLst>
        </p:spPr>
      </p:pic>
      <p:pic>
        <p:nvPicPr>
          <p:cNvPr id="2056" name="Picture 8" descr="SDG 9 and Sustainable Recovery | The Danish Institute for Human Rights">
            <a:extLst>
              <a:ext uri="{FF2B5EF4-FFF2-40B4-BE49-F238E27FC236}">
                <a16:creationId xmlns:a16="http://schemas.microsoft.com/office/drawing/2014/main" id="{1DD0F1C7-28F2-DA15-D8F9-8B262A234B4B}"/>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28233" t="10388" r="25380" b="18760"/>
          <a:stretch/>
        </p:blipFill>
        <p:spPr bwMode="auto">
          <a:xfrm>
            <a:off x="9098695" y="328962"/>
            <a:ext cx="602314" cy="478905"/>
          </a:xfrm>
          <a:prstGeom prst="rect">
            <a:avLst/>
          </a:prstGeom>
          <a:noFill/>
          <a:ln w="19050">
            <a:solidFill>
              <a:schemeClr val="accent4">
                <a:lumMod val="20000"/>
                <a:lumOff val="80000"/>
              </a:schemeClr>
            </a:solidFill>
          </a:ln>
          <a:extLst>
            <a:ext uri="{909E8E84-426E-40DD-AFC4-6F175D3DCCD1}">
              <a14:hiddenFill xmlns:a14="http://schemas.microsoft.com/office/drawing/2010/main">
                <a:solidFill>
                  <a:srgbClr val="FFFFFF"/>
                </a:solidFill>
              </a14:hiddenFill>
            </a:ext>
          </a:extLst>
        </p:spPr>
      </p:pic>
      <p:pic>
        <p:nvPicPr>
          <p:cNvPr id="2058" name="Picture 10" descr="SDGsのアイコン | 国連広報センター">
            <a:extLst>
              <a:ext uri="{FF2B5EF4-FFF2-40B4-BE49-F238E27FC236}">
                <a16:creationId xmlns:a16="http://schemas.microsoft.com/office/drawing/2014/main" id="{19EC174C-5D64-0243-7116-70037D361756}"/>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9638" t="7287" r="12686" b="21395"/>
          <a:stretch/>
        </p:blipFill>
        <p:spPr bwMode="auto">
          <a:xfrm>
            <a:off x="11314793" y="2301777"/>
            <a:ext cx="536025" cy="492159"/>
          </a:xfrm>
          <a:prstGeom prst="rect">
            <a:avLst/>
          </a:prstGeom>
          <a:noFill/>
          <a:ln w="19050">
            <a:solidFill>
              <a:srgbClr val="C00000"/>
            </a:solidFill>
          </a:ln>
          <a:extLst>
            <a:ext uri="{909E8E84-426E-40DD-AFC4-6F175D3DCCD1}">
              <a14:hiddenFill xmlns:a14="http://schemas.microsoft.com/office/drawing/2010/main">
                <a:solidFill>
                  <a:srgbClr val="FFFFFF"/>
                </a:solidFill>
              </a14:hiddenFill>
            </a:ext>
          </a:extLst>
        </p:spPr>
      </p:pic>
      <p:pic>
        <p:nvPicPr>
          <p:cNvPr id="32" name="Picture 31">
            <a:extLst>
              <a:ext uri="{FF2B5EF4-FFF2-40B4-BE49-F238E27FC236}">
                <a16:creationId xmlns:a16="http://schemas.microsoft.com/office/drawing/2014/main" id="{44E87ACB-CAA6-7B87-F39D-71F470C09AB3}"/>
              </a:ext>
            </a:extLst>
          </p:cNvPr>
          <p:cNvPicPr>
            <a:picLocks noChangeAspect="1"/>
          </p:cNvPicPr>
          <p:nvPr/>
        </p:nvPicPr>
        <p:blipFill>
          <a:blip r:embed="rId12"/>
          <a:stretch>
            <a:fillRect/>
          </a:stretch>
        </p:blipFill>
        <p:spPr>
          <a:xfrm>
            <a:off x="-1651" y="278705"/>
            <a:ext cx="3427924" cy="2227907"/>
          </a:xfrm>
          <a:prstGeom prst="rect">
            <a:avLst/>
          </a:prstGeom>
        </p:spPr>
      </p:pic>
      <p:sp>
        <p:nvSpPr>
          <p:cNvPr id="45" name="Title 1">
            <a:extLst>
              <a:ext uri="{FF2B5EF4-FFF2-40B4-BE49-F238E27FC236}">
                <a16:creationId xmlns:a16="http://schemas.microsoft.com/office/drawing/2014/main" id="{00D97262-AD97-E26C-DF9B-45E4DD815628}"/>
              </a:ext>
            </a:extLst>
          </p:cNvPr>
          <p:cNvSpPr txBox="1">
            <a:spLocks/>
          </p:cNvSpPr>
          <p:nvPr/>
        </p:nvSpPr>
        <p:spPr>
          <a:xfrm>
            <a:off x="9933579" y="1916147"/>
            <a:ext cx="3065602" cy="46636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a:ea typeface="+mj-ea"/>
                <a:cs typeface="+mj-cs"/>
              </a:rPr>
              <a:t>Propolis  </a:t>
            </a:r>
          </a:p>
        </p:txBody>
      </p:sp>
      <p:sp>
        <p:nvSpPr>
          <p:cNvPr id="46" name="Rectangle 45">
            <a:extLst>
              <a:ext uri="{FF2B5EF4-FFF2-40B4-BE49-F238E27FC236}">
                <a16:creationId xmlns:a16="http://schemas.microsoft.com/office/drawing/2014/main" id="{A6186650-3C73-5448-13B3-E827702FEEBB}"/>
              </a:ext>
            </a:extLst>
          </p:cNvPr>
          <p:cNvSpPr/>
          <p:nvPr/>
        </p:nvSpPr>
        <p:spPr>
          <a:xfrm>
            <a:off x="82790" y="108086"/>
            <a:ext cx="12022962" cy="5917990"/>
          </a:xfrm>
          <a:custGeom>
            <a:avLst/>
            <a:gdLst>
              <a:gd name="connsiteX0" fmla="*/ 0 w 12022962"/>
              <a:gd name="connsiteY0" fmla="*/ 0 h 5917990"/>
              <a:gd name="connsiteX1" fmla="*/ 332063 w 12022962"/>
              <a:gd name="connsiteY1" fmla="*/ 0 h 5917990"/>
              <a:gd name="connsiteX2" fmla="*/ 784355 w 12022962"/>
              <a:gd name="connsiteY2" fmla="*/ 0 h 5917990"/>
              <a:gd name="connsiteX3" fmla="*/ 996188 w 12022962"/>
              <a:gd name="connsiteY3" fmla="*/ 0 h 5917990"/>
              <a:gd name="connsiteX4" fmla="*/ 1688940 w 12022962"/>
              <a:gd name="connsiteY4" fmla="*/ 0 h 5917990"/>
              <a:gd name="connsiteX5" fmla="*/ 2261462 w 12022962"/>
              <a:gd name="connsiteY5" fmla="*/ 0 h 5917990"/>
              <a:gd name="connsiteX6" fmla="*/ 2593525 w 12022962"/>
              <a:gd name="connsiteY6" fmla="*/ 0 h 5917990"/>
              <a:gd name="connsiteX7" fmla="*/ 2805358 w 12022962"/>
              <a:gd name="connsiteY7" fmla="*/ 0 h 5917990"/>
              <a:gd name="connsiteX8" fmla="*/ 3137421 w 12022962"/>
              <a:gd name="connsiteY8" fmla="*/ 0 h 5917990"/>
              <a:gd name="connsiteX9" fmla="*/ 3950402 w 12022962"/>
              <a:gd name="connsiteY9" fmla="*/ 0 h 5917990"/>
              <a:gd name="connsiteX10" fmla="*/ 4282465 w 12022962"/>
              <a:gd name="connsiteY10" fmla="*/ 0 h 5917990"/>
              <a:gd name="connsiteX11" fmla="*/ 4494298 w 12022962"/>
              <a:gd name="connsiteY11" fmla="*/ 0 h 5917990"/>
              <a:gd name="connsiteX12" fmla="*/ 5066820 w 12022962"/>
              <a:gd name="connsiteY12" fmla="*/ 0 h 5917990"/>
              <a:gd name="connsiteX13" fmla="*/ 5278653 w 12022962"/>
              <a:gd name="connsiteY13" fmla="*/ 0 h 5917990"/>
              <a:gd name="connsiteX14" fmla="*/ 5490486 w 12022962"/>
              <a:gd name="connsiteY14" fmla="*/ 0 h 5917990"/>
              <a:gd name="connsiteX15" fmla="*/ 5702319 w 12022962"/>
              <a:gd name="connsiteY15" fmla="*/ 0 h 5917990"/>
              <a:gd name="connsiteX16" fmla="*/ 6154612 w 12022962"/>
              <a:gd name="connsiteY16" fmla="*/ 0 h 5917990"/>
              <a:gd name="connsiteX17" fmla="*/ 6967593 w 12022962"/>
              <a:gd name="connsiteY17" fmla="*/ 0 h 5917990"/>
              <a:gd name="connsiteX18" fmla="*/ 7660344 w 12022962"/>
              <a:gd name="connsiteY18" fmla="*/ 0 h 5917990"/>
              <a:gd name="connsiteX19" fmla="*/ 7992407 w 12022962"/>
              <a:gd name="connsiteY19" fmla="*/ 0 h 5917990"/>
              <a:gd name="connsiteX20" fmla="*/ 8204240 w 12022962"/>
              <a:gd name="connsiteY20" fmla="*/ 0 h 5917990"/>
              <a:gd name="connsiteX21" fmla="*/ 8776762 w 12022962"/>
              <a:gd name="connsiteY21" fmla="*/ 0 h 5917990"/>
              <a:gd name="connsiteX22" fmla="*/ 9108825 w 12022962"/>
              <a:gd name="connsiteY22" fmla="*/ 0 h 5917990"/>
              <a:gd name="connsiteX23" fmla="*/ 9681347 w 12022962"/>
              <a:gd name="connsiteY23" fmla="*/ 0 h 5917990"/>
              <a:gd name="connsiteX24" fmla="*/ 10494328 w 12022962"/>
              <a:gd name="connsiteY24" fmla="*/ 0 h 5917990"/>
              <a:gd name="connsiteX25" fmla="*/ 11307310 w 12022962"/>
              <a:gd name="connsiteY25" fmla="*/ 0 h 5917990"/>
              <a:gd name="connsiteX26" fmla="*/ 12022962 w 12022962"/>
              <a:gd name="connsiteY26" fmla="*/ 0 h 5917990"/>
              <a:gd name="connsiteX27" fmla="*/ 12022962 w 12022962"/>
              <a:gd name="connsiteY27" fmla="*/ 591799 h 5917990"/>
              <a:gd name="connsiteX28" fmla="*/ 12022962 w 12022962"/>
              <a:gd name="connsiteY28" fmla="*/ 1183598 h 5917990"/>
              <a:gd name="connsiteX29" fmla="*/ 12022962 w 12022962"/>
              <a:gd name="connsiteY29" fmla="*/ 1893757 h 5917990"/>
              <a:gd name="connsiteX30" fmla="*/ 12022962 w 12022962"/>
              <a:gd name="connsiteY30" fmla="*/ 2308016 h 5917990"/>
              <a:gd name="connsiteX31" fmla="*/ 12022962 w 12022962"/>
              <a:gd name="connsiteY31" fmla="*/ 2722275 h 5917990"/>
              <a:gd name="connsiteX32" fmla="*/ 12022962 w 12022962"/>
              <a:gd name="connsiteY32" fmla="*/ 3373254 h 5917990"/>
              <a:gd name="connsiteX33" fmla="*/ 12022962 w 12022962"/>
              <a:gd name="connsiteY33" fmla="*/ 3905873 h 5917990"/>
              <a:gd name="connsiteX34" fmla="*/ 12022962 w 12022962"/>
              <a:gd name="connsiteY34" fmla="*/ 4497672 h 5917990"/>
              <a:gd name="connsiteX35" fmla="*/ 12022962 w 12022962"/>
              <a:gd name="connsiteY35" fmla="*/ 5030292 h 5917990"/>
              <a:gd name="connsiteX36" fmla="*/ 12022962 w 12022962"/>
              <a:gd name="connsiteY36" fmla="*/ 5917990 h 5917990"/>
              <a:gd name="connsiteX37" fmla="*/ 11570670 w 12022962"/>
              <a:gd name="connsiteY37" fmla="*/ 5917990 h 5917990"/>
              <a:gd name="connsiteX38" fmla="*/ 11238607 w 12022962"/>
              <a:gd name="connsiteY38" fmla="*/ 5917990 h 5917990"/>
              <a:gd name="connsiteX39" fmla="*/ 10906544 w 12022962"/>
              <a:gd name="connsiteY39" fmla="*/ 5917990 h 5917990"/>
              <a:gd name="connsiteX40" fmla="*/ 10213792 w 12022962"/>
              <a:gd name="connsiteY40" fmla="*/ 5917990 h 5917990"/>
              <a:gd name="connsiteX41" fmla="*/ 9400811 w 12022962"/>
              <a:gd name="connsiteY41" fmla="*/ 5917990 h 5917990"/>
              <a:gd name="connsiteX42" fmla="*/ 8948519 w 12022962"/>
              <a:gd name="connsiteY42" fmla="*/ 5917990 h 5917990"/>
              <a:gd name="connsiteX43" fmla="*/ 8496226 w 12022962"/>
              <a:gd name="connsiteY43" fmla="*/ 5917990 h 5917990"/>
              <a:gd name="connsiteX44" fmla="*/ 8043934 w 12022962"/>
              <a:gd name="connsiteY44" fmla="*/ 5917990 h 5917990"/>
              <a:gd name="connsiteX45" fmla="*/ 7351182 w 12022962"/>
              <a:gd name="connsiteY45" fmla="*/ 5917990 h 5917990"/>
              <a:gd name="connsiteX46" fmla="*/ 6778660 w 12022962"/>
              <a:gd name="connsiteY46" fmla="*/ 5917990 h 5917990"/>
              <a:gd name="connsiteX47" fmla="*/ 6446598 w 12022962"/>
              <a:gd name="connsiteY47" fmla="*/ 5917990 h 5917990"/>
              <a:gd name="connsiteX48" fmla="*/ 6234765 w 12022962"/>
              <a:gd name="connsiteY48" fmla="*/ 5917990 h 5917990"/>
              <a:gd name="connsiteX49" fmla="*/ 5902702 w 12022962"/>
              <a:gd name="connsiteY49" fmla="*/ 5917990 h 5917990"/>
              <a:gd name="connsiteX50" fmla="*/ 5570639 w 12022962"/>
              <a:gd name="connsiteY50" fmla="*/ 5917990 h 5917990"/>
              <a:gd name="connsiteX51" fmla="*/ 5118347 w 12022962"/>
              <a:gd name="connsiteY51" fmla="*/ 5917990 h 5917990"/>
              <a:gd name="connsiteX52" fmla="*/ 4906514 w 12022962"/>
              <a:gd name="connsiteY52" fmla="*/ 5917990 h 5917990"/>
              <a:gd name="connsiteX53" fmla="*/ 4093532 w 12022962"/>
              <a:gd name="connsiteY53" fmla="*/ 5917990 h 5917990"/>
              <a:gd name="connsiteX54" fmla="*/ 3881699 w 12022962"/>
              <a:gd name="connsiteY54" fmla="*/ 5917990 h 5917990"/>
              <a:gd name="connsiteX55" fmla="*/ 3429407 w 12022962"/>
              <a:gd name="connsiteY55" fmla="*/ 5917990 h 5917990"/>
              <a:gd name="connsiteX56" fmla="*/ 2736655 w 12022962"/>
              <a:gd name="connsiteY56" fmla="*/ 5917990 h 5917990"/>
              <a:gd name="connsiteX57" fmla="*/ 2524822 w 12022962"/>
              <a:gd name="connsiteY57" fmla="*/ 5917990 h 5917990"/>
              <a:gd name="connsiteX58" fmla="*/ 1711841 w 12022962"/>
              <a:gd name="connsiteY58" fmla="*/ 5917990 h 5917990"/>
              <a:gd name="connsiteX59" fmla="*/ 1379778 w 12022962"/>
              <a:gd name="connsiteY59" fmla="*/ 5917990 h 5917990"/>
              <a:gd name="connsiteX60" fmla="*/ 927486 w 12022962"/>
              <a:gd name="connsiteY60" fmla="*/ 5917990 h 5917990"/>
              <a:gd name="connsiteX61" fmla="*/ 0 w 12022962"/>
              <a:gd name="connsiteY61" fmla="*/ 5917990 h 5917990"/>
              <a:gd name="connsiteX62" fmla="*/ 0 w 12022962"/>
              <a:gd name="connsiteY62" fmla="*/ 5444551 h 5917990"/>
              <a:gd name="connsiteX63" fmla="*/ 0 w 12022962"/>
              <a:gd name="connsiteY63" fmla="*/ 4793572 h 5917990"/>
              <a:gd name="connsiteX64" fmla="*/ 0 w 12022962"/>
              <a:gd name="connsiteY64" fmla="*/ 4201773 h 5917990"/>
              <a:gd name="connsiteX65" fmla="*/ 0 w 12022962"/>
              <a:gd name="connsiteY65" fmla="*/ 3550794 h 5917990"/>
              <a:gd name="connsiteX66" fmla="*/ 0 w 12022962"/>
              <a:gd name="connsiteY66" fmla="*/ 2840635 h 5917990"/>
              <a:gd name="connsiteX67" fmla="*/ 0 w 12022962"/>
              <a:gd name="connsiteY67" fmla="*/ 2426376 h 5917990"/>
              <a:gd name="connsiteX68" fmla="*/ 0 w 12022962"/>
              <a:gd name="connsiteY68" fmla="*/ 2012117 h 5917990"/>
              <a:gd name="connsiteX69" fmla="*/ 0 w 12022962"/>
              <a:gd name="connsiteY69" fmla="*/ 1361138 h 5917990"/>
              <a:gd name="connsiteX70" fmla="*/ 0 w 12022962"/>
              <a:gd name="connsiteY70" fmla="*/ 887698 h 5917990"/>
              <a:gd name="connsiteX71" fmla="*/ 0 w 12022962"/>
              <a:gd name="connsiteY71" fmla="*/ 0 h 5917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2022962" h="5917990" extrusionOk="0">
                <a:moveTo>
                  <a:pt x="0" y="0"/>
                </a:moveTo>
                <a:cubicBezTo>
                  <a:pt x="123862" y="-10550"/>
                  <a:pt x="209925" y="15694"/>
                  <a:pt x="332063" y="0"/>
                </a:cubicBezTo>
                <a:cubicBezTo>
                  <a:pt x="454201" y="-15694"/>
                  <a:pt x="581149" y="20316"/>
                  <a:pt x="784355" y="0"/>
                </a:cubicBezTo>
                <a:cubicBezTo>
                  <a:pt x="987561" y="-20316"/>
                  <a:pt x="949616" y="15365"/>
                  <a:pt x="996188" y="0"/>
                </a:cubicBezTo>
                <a:cubicBezTo>
                  <a:pt x="1042760" y="-15365"/>
                  <a:pt x="1414615" y="57275"/>
                  <a:pt x="1688940" y="0"/>
                </a:cubicBezTo>
                <a:cubicBezTo>
                  <a:pt x="1963265" y="-57275"/>
                  <a:pt x="2097666" y="35230"/>
                  <a:pt x="2261462" y="0"/>
                </a:cubicBezTo>
                <a:cubicBezTo>
                  <a:pt x="2425258" y="-35230"/>
                  <a:pt x="2493519" y="20687"/>
                  <a:pt x="2593525" y="0"/>
                </a:cubicBezTo>
                <a:cubicBezTo>
                  <a:pt x="2693531" y="-20687"/>
                  <a:pt x="2713731" y="23991"/>
                  <a:pt x="2805358" y="0"/>
                </a:cubicBezTo>
                <a:cubicBezTo>
                  <a:pt x="2896985" y="-23991"/>
                  <a:pt x="2998769" y="15112"/>
                  <a:pt x="3137421" y="0"/>
                </a:cubicBezTo>
                <a:cubicBezTo>
                  <a:pt x="3276073" y="-15112"/>
                  <a:pt x="3660013" y="40397"/>
                  <a:pt x="3950402" y="0"/>
                </a:cubicBezTo>
                <a:cubicBezTo>
                  <a:pt x="4240791" y="-40397"/>
                  <a:pt x="4138448" y="30791"/>
                  <a:pt x="4282465" y="0"/>
                </a:cubicBezTo>
                <a:cubicBezTo>
                  <a:pt x="4426482" y="-30791"/>
                  <a:pt x="4412786" y="17584"/>
                  <a:pt x="4494298" y="0"/>
                </a:cubicBezTo>
                <a:cubicBezTo>
                  <a:pt x="4575810" y="-17584"/>
                  <a:pt x="4943359" y="17490"/>
                  <a:pt x="5066820" y="0"/>
                </a:cubicBezTo>
                <a:cubicBezTo>
                  <a:pt x="5190281" y="-17490"/>
                  <a:pt x="5217517" y="4191"/>
                  <a:pt x="5278653" y="0"/>
                </a:cubicBezTo>
                <a:cubicBezTo>
                  <a:pt x="5339789" y="-4191"/>
                  <a:pt x="5412258" y="3822"/>
                  <a:pt x="5490486" y="0"/>
                </a:cubicBezTo>
                <a:cubicBezTo>
                  <a:pt x="5568714" y="-3822"/>
                  <a:pt x="5624031" y="5484"/>
                  <a:pt x="5702319" y="0"/>
                </a:cubicBezTo>
                <a:cubicBezTo>
                  <a:pt x="5780607" y="-5484"/>
                  <a:pt x="5935099" y="7434"/>
                  <a:pt x="6154612" y="0"/>
                </a:cubicBezTo>
                <a:cubicBezTo>
                  <a:pt x="6374125" y="-7434"/>
                  <a:pt x="6777799" y="1168"/>
                  <a:pt x="6967593" y="0"/>
                </a:cubicBezTo>
                <a:cubicBezTo>
                  <a:pt x="7157387" y="-1168"/>
                  <a:pt x="7337236" y="10584"/>
                  <a:pt x="7660344" y="0"/>
                </a:cubicBezTo>
                <a:cubicBezTo>
                  <a:pt x="7983452" y="-10584"/>
                  <a:pt x="7877140" y="20851"/>
                  <a:pt x="7992407" y="0"/>
                </a:cubicBezTo>
                <a:cubicBezTo>
                  <a:pt x="8107674" y="-20851"/>
                  <a:pt x="8146782" y="19197"/>
                  <a:pt x="8204240" y="0"/>
                </a:cubicBezTo>
                <a:cubicBezTo>
                  <a:pt x="8261698" y="-19197"/>
                  <a:pt x="8596525" y="15976"/>
                  <a:pt x="8776762" y="0"/>
                </a:cubicBezTo>
                <a:cubicBezTo>
                  <a:pt x="8956999" y="-15976"/>
                  <a:pt x="8970103" y="29588"/>
                  <a:pt x="9108825" y="0"/>
                </a:cubicBezTo>
                <a:cubicBezTo>
                  <a:pt x="9247547" y="-29588"/>
                  <a:pt x="9532082" y="14983"/>
                  <a:pt x="9681347" y="0"/>
                </a:cubicBezTo>
                <a:cubicBezTo>
                  <a:pt x="9830612" y="-14983"/>
                  <a:pt x="10309176" y="76453"/>
                  <a:pt x="10494328" y="0"/>
                </a:cubicBezTo>
                <a:cubicBezTo>
                  <a:pt x="10679480" y="-76453"/>
                  <a:pt x="10943661" y="57713"/>
                  <a:pt x="11307310" y="0"/>
                </a:cubicBezTo>
                <a:cubicBezTo>
                  <a:pt x="11670959" y="-57713"/>
                  <a:pt x="11839556" y="68139"/>
                  <a:pt x="12022962" y="0"/>
                </a:cubicBezTo>
                <a:cubicBezTo>
                  <a:pt x="12032562" y="187879"/>
                  <a:pt x="12003641" y="351896"/>
                  <a:pt x="12022962" y="591799"/>
                </a:cubicBezTo>
                <a:cubicBezTo>
                  <a:pt x="12042283" y="831702"/>
                  <a:pt x="12008010" y="968978"/>
                  <a:pt x="12022962" y="1183598"/>
                </a:cubicBezTo>
                <a:cubicBezTo>
                  <a:pt x="12037914" y="1398218"/>
                  <a:pt x="11958651" y="1706600"/>
                  <a:pt x="12022962" y="1893757"/>
                </a:cubicBezTo>
                <a:cubicBezTo>
                  <a:pt x="12087273" y="2080914"/>
                  <a:pt x="12019274" y="2146269"/>
                  <a:pt x="12022962" y="2308016"/>
                </a:cubicBezTo>
                <a:cubicBezTo>
                  <a:pt x="12026650" y="2469763"/>
                  <a:pt x="11990364" y="2606129"/>
                  <a:pt x="12022962" y="2722275"/>
                </a:cubicBezTo>
                <a:cubicBezTo>
                  <a:pt x="12055560" y="2838421"/>
                  <a:pt x="11982102" y="3117309"/>
                  <a:pt x="12022962" y="3373254"/>
                </a:cubicBezTo>
                <a:cubicBezTo>
                  <a:pt x="12063822" y="3629199"/>
                  <a:pt x="11979619" y="3671520"/>
                  <a:pt x="12022962" y="3905873"/>
                </a:cubicBezTo>
                <a:cubicBezTo>
                  <a:pt x="12066305" y="4140226"/>
                  <a:pt x="12017124" y="4320663"/>
                  <a:pt x="12022962" y="4497672"/>
                </a:cubicBezTo>
                <a:cubicBezTo>
                  <a:pt x="12028800" y="4674681"/>
                  <a:pt x="12000186" y="4845123"/>
                  <a:pt x="12022962" y="5030292"/>
                </a:cubicBezTo>
                <a:cubicBezTo>
                  <a:pt x="12045738" y="5215461"/>
                  <a:pt x="12021625" y="5667283"/>
                  <a:pt x="12022962" y="5917990"/>
                </a:cubicBezTo>
                <a:cubicBezTo>
                  <a:pt x="11844785" y="5938887"/>
                  <a:pt x="11739425" y="5875503"/>
                  <a:pt x="11570670" y="5917990"/>
                </a:cubicBezTo>
                <a:cubicBezTo>
                  <a:pt x="11401915" y="5960477"/>
                  <a:pt x="11347523" y="5885663"/>
                  <a:pt x="11238607" y="5917990"/>
                </a:cubicBezTo>
                <a:cubicBezTo>
                  <a:pt x="11129691" y="5950317"/>
                  <a:pt x="11057109" y="5882232"/>
                  <a:pt x="10906544" y="5917990"/>
                </a:cubicBezTo>
                <a:cubicBezTo>
                  <a:pt x="10755979" y="5953748"/>
                  <a:pt x="10422694" y="5861382"/>
                  <a:pt x="10213792" y="5917990"/>
                </a:cubicBezTo>
                <a:cubicBezTo>
                  <a:pt x="10004890" y="5974598"/>
                  <a:pt x="9603800" y="5890192"/>
                  <a:pt x="9400811" y="5917990"/>
                </a:cubicBezTo>
                <a:cubicBezTo>
                  <a:pt x="9197822" y="5945788"/>
                  <a:pt x="9174337" y="5912328"/>
                  <a:pt x="8948519" y="5917990"/>
                </a:cubicBezTo>
                <a:cubicBezTo>
                  <a:pt x="8722701" y="5923652"/>
                  <a:pt x="8705896" y="5895579"/>
                  <a:pt x="8496226" y="5917990"/>
                </a:cubicBezTo>
                <a:cubicBezTo>
                  <a:pt x="8286556" y="5940401"/>
                  <a:pt x="8152003" y="5898228"/>
                  <a:pt x="8043934" y="5917990"/>
                </a:cubicBezTo>
                <a:cubicBezTo>
                  <a:pt x="7935865" y="5937752"/>
                  <a:pt x="7520753" y="5912538"/>
                  <a:pt x="7351182" y="5917990"/>
                </a:cubicBezTo>
                <a:cubicBezTo>
                  <a:pt x="7181611" y="5923442"/>
                  <a:pt x="6941684" y="5910188"/>
                  <a:pt x="6778660" y="5917990"/>
                </a:cubicBezTo>
                <a:cubicBezTo>
                  <a:pt x="6615636" y="5925792"/>
                  <a:pt x="6572198" y="5882242"/>
                  <a:pt x="6446598" y="5917990"/>
                </a:cubicBezTo>
                <a:cubicBezTo>
                  <a:pt x="6320998" y="5953738"/>
                  <a:pt x="6304644" y="5909501"/>
                  <a:pt x="6234765" y="5917990"/>
                </a:cubicBezTo>
                <a:cubicBezTo>
                  <a:pt x="6164886" y="5926479"/>
                  <a:pt x="6049680" y="5896746"/>
                  <a:pt x="5902702" y="5917990"/>
                </a:cubicBezTo>
                <a:cubicBezTo>
                  <a:pt x="5755724" y="5939234"/>
                  <a:pt x="5702680" y="5910113"/>
                  <a:pt x="5570639" y="5917990"/>
                </a:cubicBezTo>
                <a:cubicBezTo>
                  <a:pt x="5438598" y="5925867"/>
                  <a:pt x="5304727" y="5883775"/>
                  <a:pt x="5118347" y="5917990"/>
                </a:cubicBezTo>
                <a:cubicBezTo>
                  <a:pt x="4931967" y="5952205"/>
                  <a:pt x="4958652" y="5911046"/>
                  <a:pt x="4906514" y="5917990"/>
                </a:cubicBezTo>
                <a:cubicBezTo>
                  <a:pt x="4854376" y="5924934"/>
                  <a:pt x="4359829" y="5858293"/>
                  <a:pt x="4093532" y="5917990"/>
                </a:cubicBezTo>
                <a:cubicBezTo>
                  <a:pt x="3827235" y="5977687"/>
                  <a:pt x="3931949" y="5906520"/>
                  <a:pt x="3881699" y="5917990"/>
                </a:cubicBezTo>
                <a:cubicBezTo>
                  <a:pt x="3831449" y="5929460"/>
                  <a:pt x="3624677" y="5901893"/>
                  <a:pt x="3429407" y="5917990"/>
                </a:cubicBezTo>
                <a:cubicBezTo>
                  <a:pt x="3234137" y="5934087"/>
                  <a:pt x="3040697" y="5889306"/>
                  <a:pt x="2736655" y="5917990"/>
                </a:cubicBezTo>
                <a:cubicBezTo>
                  <a:pt x="2432613" y="5946674"/>
                  <a:pt x="2623260" y="5899610"/>
                  <a:pt x="2524822" y="5917990"/>
                </a:cubicBezTo>
                <a:cubicBezTo>
                  <a:pt x="2426384" y="5936370"/>
                  <a:pt x="2093165" y="5828452"/>
                  <a:pt x="1711841" y="5917990"/>
                </a:cubicBezTo>
                <a:cubicBezTo>
                  <a:pt x="1330517" y="6007528"/>
                  <a:pt x="1474767" y="5899398"/>
                  <a:pt x="1379778" y="5917990"/>
                </a:cubicBezTo>
                <a:cubicBezTo>
                  <a:pt x="1284789" y="5936582"/>
                  <a:pt x="1045989" y="5894422"/>
                  <a:pt x="927486" y="5917990"/>
                </a:cubicBezTo>
                <a:cubicBezTo>
                  <a:pt x="808983" y="5941558"/>
                  <a:pt x="436167" y="5819376"/>
                  <a:pt x="0" y="5917990"/>
                </a:cubicBezTo>
                <a:cubicBezTo>
                  <a:pt x="-53180" y="5750311"/>
                  <a:pt x="38119" y="5619967"/>
                  <a:pt x="0" y="5444551"/>
                </a:cubicBezTo>
                <a:cubicBezTo>
                  <a:pt x="-38119" y="5269135"/>
                  <a:pt x="15240" y="5085416"/>
                  <a:pt x="0" y="4793572"/>
                </a:cubicBezTo>
                <a:cubicBezTo>
                  <a:pt x="-15240" y="4501728"/>
                  <a:pt x="48954" y="4420638"/>
                  <a:pt x="0" y="4201773"/>
                </a:cubicBezTo>
                <a:cubicBezTo>
                  <a:pt x="-48954" y="3982908"/>
                  <a:pt x="9989" y="3831110"/>
                  <a:pt x="0" y="3550794"/>
                </a:cubicBezTo>
                <a:cubicBezTo>
                  <a:pt x="-9989" y="3270478"/>
                  <a:pt x="53269" y="2997987"/>
                  <a:pt x="0" y="2840635"/>
                </a:cubicBezTo>
                <a:cubicBezTo>
                  <a:pt x="-53269" y="2683283"/>
                  <a:pt x="48794" y="2596850"/>
                  <a:pt x="0" y="2426376"/>
                </a:cubicBezTo>
                <a:cubicBezTo>
                  <a:pt x="-48794" y="2255902"/>
                  <a:pt x="22323" y="2143215"/>
                  <a:pt x="0" y="2012117"/>
                </a:cubicBezTo>
                <a:cubicBezTo>
                  <a:pt x="-22323" y="1881019"/>
                  <a:pt x="21883" y="1514662"/>
                  <a:pt x="0" y="1361138"/>
                </a:cubicBezTo>
                <a:cubicBezTo>
                  <a:pt x="-21883" y="1207614"/>
                  <a:pt x="35920" y="1042844"/>
                  <a:pt x="0" y="887698"/>
                </a:cubicBezTo>
                <a:cubicBezTo>
                  <a:pt x="-35920" y="732552"/>
                  <a:pt x="53675" y="201010"/>
                  <a:pt x="0" y="0"/>
                </a:cubicBezTo>
                <a:close/>
              </a:path>
            </a:pathLst>
          </a:custGeom>
          <a:noFill/>
          <a:ln w="19050">
            <a:extLst>
              <a:ext uri="{C807C97D-BFC1-408E-A445-0C87EB9F89A2}">
                <ask:lineSketchStyleProps xmlns:ask="http://schemas.microsoft.com/office/drawing/2018/sketchyshapes" sd="2560109053">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69" name="Picture 2068">
            <a:extLst>
              <a:ext uri="{FF2B5EF4-FFF2-40B4-BE49-F238E27FC236}">
                <a16:creationId xmlns:a16="http://schemas.microsoft.com/office/drawing/2014/main" id="{83BEAB1C-1FE0-D847-079E-49BFF3F1C828}"/>
              </a:ext>
            </a:extLst>
          </p:cNvPr>
          <p:cNvPicPr>
            <a:picLocks noChangeAspect="1"/>
          </p:cNvPicPr>
          <p:nvPr/>
        </p:nvPicPr>
        <p:blipFill rotWithShape="1">
          <a:blip r:embed="rId13"/>
          <a:srcRect l="14391" t="5724"/>
          <a:stretch/>
        </p:blipFill>
        <p:spPr>
          <a:xfrm>
            <a:off x="9253926" y="3585400"/>
            <a:ext cx="2367460" cy="2162174"/>
          </a:xfrm>
          <a:prstGeom prst="rect">
            <a:avLst/>
          </a:prstGeom>
        </p:spPr>
      </p:pic>
      <p:pic>
        <p:nvPicPr>
          <p:cNvPr id="34" name="Picture 33">
            <a:extLst>
              <a:ext uri="{FF2B5EF4-FFF2-40B4-BE49-F238E27FC236}">
                <a16:creationId xmlns:a16="http://schemas.microsoft.com/office/drawing/2014/main" id="{C5F72CC8-C90C-A735-1CE2-49A11090D3F3}"/>
              </a:ext>
            </a:extLst>
          </p:cNvPr>
          <p:cNvPicPr>
            <a:picLocks noChangeAspect="1"/>
          </p:cNvPicPr>
          <p:nvPr/>
        </p:nvPicPr>
        <p:blipFill rotWithShape="1">
          <a:blip r:embed="rId14"/>
          <a:srcRect l="15231" t="8987" r="13004" b="11388"/>
          <a:stretch/>
        </p:blipFill>
        <p:spPr>
          <a:xfrm>
            <a:off x="10765870" y="142159"/>
            <a:ext cx="1222282" cy="1768219"/>
          </a:xfrm>
          <a:prstGeom prst="rect">
            <a:avLst/>
          </a:prstGeom>
        </p:spPr>
      </p:pic>
      <p:pic>
        <p:nvPicPr>
          <p:cNvPr id="2071" name="Picture 2070">
            <a:extLst>
              <a:ext uri="{FF2B5EF4-FFF2-40B4-BE49-F238E27FC236}">
                <a16:creationId xmlns:a16="http://schemas.microsoft.com/office/drawing/2014/main" id="{184E54EC-A912-E946-99B9-BED832C24C83}"/>
              </a:ext>
            </a:extLst>
          </p:cNvPr>
          <p:cNvPicPr>
            <a:picLocks noChangeAspect="1"/>
          </p:cNvPicPr>
          <p:nvPr/>
        </p:nvPicPr>
        <p:blipFill rotWithShape="1">
          <a:blip r:embed="rId15"/>
          <a:srcRect l="11169" t="9666" r="18280" b="12840"/>
          <a:stretch/>
        </p:blipFill>
        <p:spPr>
          <a:xfrm rot="453024">
            <a:off x="8599027" y="1841165"/>
            <a:ext cx="464157" cy="571134"/>
          </a:xfrm>
          <a:prstGeom prst="rect">
            <a:avLst/>
          </a:prstGeom>
        </p:spPr>
      </p:pic>
      <p:sp>
        <p:nvSpPr>
          <p:cNvPr id="2101" name="Title 1">
            <a:extLst>
              <a:ext uri="{FF2B5EF4-FFF2-40B4-BE49-F238E27FC236}">
                <a16:creationId xmlns:a16="http://schemas.microsoft.com/office/drawing/2014/main" id="{B8269B83-15BA-BE03-D4D1-61EE2B96085A}"/>
              </a:ext>
            </a:extLst>
          </p:cNvPr>
          <p:cNvSpPr txBox="1">
            <a:spLocks/>
          </p:cNvSpPr>
          <p:nvPr/>
        </p:nvSpPr>
        <p:spPr>
          <a:xfrm rot="19722598">
            <a:off x="8362389" y="2273202"/>
            <a:ext cx="1318098" cy="207407"/>
          </a:xfrm>
          <a:prstGeom prst="rect">
            <a:avLst/>
          </a:prstGeom>
        </p:spPr>
        <p:txBody>
          <a:bodyPr vert="horz" lIns="91440" tIns="45720" rIns="91440" bIns="45720" rtlCol="0" anchor="ctr">
            <a:noAutofit/>
          </a:bodyPr>
          <a:lstStyle>
            <a:defPPr>
              <a:defRPr lang="en-US"/>
            </a:defPPr>
            <a:lvl1pPr algn="ctr" defTabSz="914400">
              <a:lnSpc>
                <a:spcPct val="90000"/>
              </a:lnSpc>
              <a:spcBef>
                <a:spcPct val="0"/>
              </a:spcBef>
              <a:buNone/>
              <a:defRPr b="1">
                <a:solidFill>
                  <a:prstClr val="black"/>
                </a:solidFill>
                <a:latin typeface="Calibri Light" panose="020F0302020204030204"/>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a:ea typeface="+mj-ea"/>
                <a:cs typeface="+mj-cs"/>
              </a:rPr>
              <a:t>Propolis nano formulations   </a:t>
            </a:r>
          </a:p>
        </p:txBody>
      </p:sp>
      <p:pic>
        <p:nvPicPr>
          <p:cNvPr id="36" name="Picture 35">
            <a:extLst>
              <a:ext uri="{FF2B5EF4-FFF2-40B4-BE49-F238E27FC236}">
                <a16:creationId xmlns:a16="http://schemas.microsoft.com/office/drawing/2014/main" id="{0F513C8C-B0D2-7122-1415-B50CA1A2D272}"/>
              </a:ext>
            </a:extLst>
          </p:cNvPr>
          <p:cNvPicPr>
            <a:picLocks noChangeAspect="1"/>
          </p:cNvPicPr>
          <p:nvPr/>
        </p:nvPicPr>
        <p:blipFill rotWithShape="1">
          <a:blip r:embed="rId16"/>
          <a:srcRect l="3822" r="5349" b="6528"/>
          <a:stretch/>
        </p:blipFill>
        <p:spPr>
          <a:xfrm rot="19809736">
            <a:off x="7959487" y="828020"/>
            <a:ext cx="1085632" cy="901202"/>
          </a:xfrm>
          <a:prstGeom prst="rect">
            <a:avLst/>
          </a:prstGeom>
        </p:spPr>
      </p:pic>
      <p:pic>
        <p:nvPicPr>
          <p:cNvPr id="4" name="Picture 3" descr="A purple text with white text&#10;&#10;Description automatically generated">
            <a:extLst>
              <a:ext uri="{FF2B5EF4-FFF2-40B4-BE49-F238E27FC236}">
                <a16:creationId xmlns:a16="http://schemas.microsoft.com/office/drawing/2014/main" id="{5D20B079-54AA-5166-9889-725652301F12}"/>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911156" y="6171087"/>
            <a:ext cx="2194596" cy="731696"/>
          </a:xfrm>
          <a:prstGeom prst="rect">
            <a:avLst/>
          </a:prstGeom>
        </p:spPr>
      </p:pic>
      <p:pic>
        <p:nvPicPr>
          <p:cNvPr id="7" name="Picture 6" descr="A black text on a white background&#10;&#10;Description automatically generated">
            <a:extLst>
              <a:ext uri="{FF2B5EF4-FFF2-40B4-BE49-F238E27FC236}">
                <a16:creationId xmlns:a16="http://schemas.microsoft.com/office/drawing/2014/main" id="{F6C7DF36-275D-8DD6-A7DD-5FFB778F5F07}"/>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790" y="6113059"/>
            <a:ext cx="2461328" cy="699904"/>
          </a:xfrm>
          <a:prstGeom prst="rect">
            <a:avLst/>
          </a:prstGeom>
        </p:spPr>
      </p:pic>
      <p:sp>
        <p:nvSpPr>
          <p:cNvPr id="2102" name="Title 1">
            <a:extLst>
              <a:ext uri="{FF2B5EF4-FFF2-40B4-BE49-F238E27FC236}">
                <a16:creationId xmlns:a16="http://schemas.microsoft.com/office/drawing/2014/main" id="{D7C72E96-53FE-AA2C-B005-A993888FCD73}"/>
              </a:ext>
            </a:extLst>
          </p:cNvPr>
          <p:cNvSpPr txBox="1">
            <a:spLocks/>
          </p:cNvSpPr>
          <p:nvPr/>
        </p:nvSpPr>
        <p:spPr>
          <a:xfrm rot="1215949">
            <a:off x="6999076" y="3172460"/>
            <a:ext cx="3065602" cy="468784"/>
          </a:xfrm>
          <a:prstGeom prst="rect">
            <a:avLst/>
          </a:prstGeom>
        </p:spPr>
        <p:txBody>
          <a:bodyPr vert="horz" lIns="91440" tIns="45720" rIns="91440" bIns="45720" rtlCol="0" anchor="ctr">
            <a:noAutofit/>
          </a:bodyPr>
          <a:lstStyle>
            <a:defPPr>
              <a:defRPr lang="en-US"/>
            </a:defPPr>
            <a:lvl1pPr algn="ctr">
              <a:lnSpc>
                <a:spcPct val="90000"/>
              </a:lnSpc>
              <a:spcBef>
                <a:spcPct val="0"/>
              </a:spcBef>
              <a:buNone/>
              <a:defRPr sz="1400" b="1">
                <a:solidFill>
                  <a:prstClr val="black"/>
                </a:solidFill>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a:ea typeface="+mj-ea"/>
                <a:cs typeface="+mj-cs"/>
              </a:rPr>
              <a:t>Topical application </a:t>
            </a:r>
          </a:p>
        </p:txBody>
      </p:sp>
      <p:sp>
        <p:nvSpPr>
          <p:cNvPr id="11" name="Arrow: Right 10">
            <a:extLst>
              <a:ext uri="{FF2B5EF4-FFF2-40B4-BE49-F238E27FC236}">
                <a16:creationId xmlns:a16="http://schemas.microsoft.com/office/drawing/2014/main" id="{E052742B-4F5A-C336-5DBB-FFA5AAA1C4B4}"/>
              </a:ext>
            </a:extLst>
          </p:cNvPr>
          <p:cNvSpPr/>
          <p:nvPr/>
        </p:nvSpPr>
        <p:spPr>
          <a:xfrm rot="1197359">
            <a:off x="2820042" y="1891719"/>
            <a:ext cx="1526601" cy="305772"/>
          </a:xfrm>
          <a:prstGeom prst="rightArrow">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Arrow: Right 11">
            <a:extLst>
              <a:ext uri="{FF2B5EF4-FFF2-40B4-BE49-F238E27FC236}">
                <a16:creationId xmlns:a16="http://schemas.microsoft.com/office/drawing/2014/main" id="{AB3FA62D-946B-4D9A-A48A-D263698E5A37}"/>
              </a:ext>
            </a:extLst>
          </p:cNvPr>
          <p:cNvSpPr/>
          <p:nvPr/>
        </p:nvSpPr>
        <p:spPr>
          <a:xfrm rot="1197359">
            <a:off x="7713264" y="3558325"/>
            <a:ext cx="1526601" cy="350968"/>
          </a:xfrm>
          <a:prstGeom prst="rightArrow">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Arrow: Right 12">
            <a:extLst>
              <a:ext uri="{FF2B5EF4-FFF2-40B4-BE49-F238E27FC236}">
                <a16:creationId xmlns:a16="http://schemas.microsoft.com/office/drawing/2014/main" id="{82A74222-EFC1-90C6-AD65-452C43667658}"/>
              </a:ext>
            </a:extLst>
          </p:cNvPr>
          <p:cNvSpPr/>
          <p:nvPr/>
        </p:nvSpPr>
        <p:spPr>
          <a:xfrm rot="8743572">
            <a:off x="2922567" y="3707727"/>
            <a:ext cx="1526601" cy="350968"/>
          </a:xfrm>
          <a:prstGeom prst="rightArrow">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Arrow: Right 13">
            <a:extLst>
              <a:ext uri="{FF2B5EF4-FFF2-40B4-BE49-F238E27FC236}">
                <a16:creationId xmlns:a16="http://schemas.microsoft.com/office/drawing/2014/main" id="{9BEE7F26-2870-D202-DCE6-DF24C368EB87}"/>
              </a:ext>
            </a:extLst>
          </p:cNvPr>
          <p:cNvSpPr/>
          <p:nvPr/>
        </p:nvSpPr>
        <p:spPr>
          <a:xfrm rot="8968534">
            <a:off x="7833451" y="1772678"/>
            <a:ext cx="1526601" cy="350968"/>
          </a:xfrm>
          <a:prstGeom prst="rightArrow">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40382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4836C-ECEF-1C85-4EF5-A9EE869C5996}"/>
              </a:ext>
            </a:extLst>
          </p:cNvPr>
          <p:cNvSpPr>
            <a:spLocks noGrp="1"/>
          </p:cNvSpPr>
          <p:nvPr>
            <p:ph type="title"/>
          </p:nvPr>
        </p:nvSpPr>
        <p:spPr>
          <a:xfrm>
            <a:off x="561735" y="858806"/>
            <a:ext cx="10515600" cy="1325563"/>
          </a:xfrm>
        </p:spPr>
        <p:txBody>
          <a:bodyPr/>
          <a:lstStyle/>
          <a:p>
            <a:r>
              <a:rPr lang="en-GB" b="1" dirty="0"/>
              <a:t>Aim of the study </a:t>
            </a:r>
          </a:p>
        </p:txBody>
      </p:sp>
      <p:sp>
        <p:nvSpPr>
          <p:cNvPr id="3" name="Content Placeholder 2">
            <a:extLst>
              <a:ext uri="{FF2B5EF4-FFF2-40B4-BE49-F238E27FC236}">
                <a16:creationId xmlns:a16="http://schemas.microsoft.com/office/drawing/2014/main" id="{76F17C5A-6C38-0E8C-52FA-19A9B3D3C96D}"/>
              </a:ext>
            </a:extLst>
          </p:cNvPr>
          <p:cNvSpPr>
            <a:spLocks noGrp="1"/>
          </p:cNvSpPr>
          <p:nvPr>
            <p:ph idx="1"/>
          </p:nvPr>
        </p:nvSpPr>
        <p:spPr>
          <a:xfrm>
            <a:off x="196397" y="2184368"/>
            <a:ext cx="6874254" cy="4351338"/>
          </a:xfrm>
        </p:spPr>
        <p:txBody>
          <a:bodyPr>
            <a:normAutofit/>
          </a:bodyPr>
          <a:lstStyle/>
          <a:p>
            <a:pPr marL="484792" lvl="0" indent="-484792" algn="just" defTabSz="646389">
              <a:lnSpc>
                <a:spcPct val="100000"/>
              </a:lnSpc>
              <a:spcBef>
                <a:spcPts val="0"/>
              </a:spcBef>
            </a:pPr>
            <a:r>
              <a:rPr lang="en-GB" dirty="0">
                <a:solidFill>
                  <a:prstClr val="black"/>
                </a:solidFill>
                <a:cs typeface="Times New Roman" panose="02020603050405020304" pitchFamily="18" charset="0"/>
              </a:rPr>
              <a:t>To analyse raw propolis sample from India as topical preparations pre-formulation assay using Thermal gravimetric analysis (TGA), Fourier Transform Infrared (FTIR) and Reverse phase high performance chromatography (RP-HPLC). </a:t>
            </a:r>
          </a:p>
          <a:p>
            <a:pPr marL="0" indent="0">
              <a:lnSpc>
                <a:spcPct val="200000"/>
              </a:lnSpc>
              <a:buNone/>
            </a:pPr>
            <a:endParaRPr lang="en-GB" dirty="0"/>
          </a:p>
          <a:p>
            <a:pPr>
              <a:lnSpc>
                <a:spcPct val="200000"/>
              </a:lnSpc>
            </a:pPr>
            <a:endParaRPr lang="en-GB" dirty="0"/>
          </a:p>
          <a:p>
            <a:pPr>
              <a:lnSpc>
                <a:spcPct val="200000"/>
              </a:lnSpc>
            </a:pPr>
            <a:endParaRPr lang="en-GB" dirty="0"/>
          </a:p>
          <a:p>
            <a:pPr>
              <a:lnSpc>
                <a:spcPct val="200000"/>
              </a:lnSpc>
            </a:pPr>
            <a:endParaRPr lang="en-GB" dirty="0"/>
          </a:p>
        </p:txBody>
      </p:sp>
      <p:pic>
        <p:nvPicPr>
          <p:cNvPr id="4" name="Picture 3">
            <a:extLst>
              <a:ext uri="{FF2B5EF4-FFF2-40B4-BE49-F238E27FC236}">
                <a16:creationId xmlns:a16="http://schemas.microsoft.com/office/drawing/2014/main" id="{BD3FAD5A-8724-EF5F-8F15-E4B529988DC8}"/>
              </a:ext>
            </a:extLst>
          </p:cNvPr>
          <p:cNvPicPr>
            <a:picLocks noChangeAspect="1"/>
          </p:cNvPicPr>
          <p:nvPr/>
        </p:nvPicPr>
        <p:blipFill>
          <a:blip r:embed="rId2"/>
          <a:stretch>
            <a:fillRect/>
          </a:stretch>
        </p:blipFill>
        <p:spPr>
          <a:xfrm>
            <a:off x="10079665" y="10753"/>
            <a:ext cx="2112335" cy="741816"/>
          </a:xfrm>
          <a:prstGeom prst="rect">
            <a:avLst/>
          </a:prstGeom>
        </p:spPr>
      </p:pic>
      <p:sp>
        <p:nvSpPr>
          <p:cNvPr id="5" name="Rectangle 4">
            <a:extLst>
              <a:ext uri="{FF2B5EF4-FFF2-40B4-BE49-F238E27FC236}">
                <a16:creationId xmlns:a16="http://schemas.microsoft.com/office/drawing/2014/main" id="{AAA02A95-A2B2-13D9-C4EC-CE8EACF2ECA5}"/>
              </a:ext>
            </a:extLst>
          </p:cNvPr>
          <p:cNvSpPr/>
          <p:nvPr/>
        </p:nvSpPr>
        <p:spPr>
          <a:xfrm>
            <a:off x="-340241" y="0"/>
            <a:ext cx="2541181" cy="646331"/>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rPr>
              <a:t>Life Sciences PGR Conference 2024</a:t>
            </a:r>
            <a:endParaRPr kumimoji="0" lang="en-US"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9" name="Slide Number Placeholder 8">
            <a:extLst>
              <a:ext uri="{FF2B5EF4-FFF2-40B4-BE49-F238E27FC236}">
                <a16:creationId xmlns:a16="http://schemas.microsoft.com/office/drawing/2014/main" id="{9FBF6AAD-E2FB-43FD-66A2-D1352F5DC85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292F91-6496-45CC-8A0B-29D5626768CF}"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12F2B76B-72E1-A244-03A1-79151781C7F1}"/>
              </a:ext>
            </a:extLst>
          </p:cNvPr>
          <p:cNvGrpSpPr/>
          <p:nvPr/>
        </p:nvGrpSpPr>
        <p:grpSpPr>
          <a:xfrm>
            <a:off x="6475229" y="858806"/>
            <a:ext cx="5716772" cy="5862669"/>
            <a:chOff x="4211775" y="1122362"/>
            <a:chExt cx="7980225" cy="6881299"/>
          </a:xfrm>
        </p:grpSpPr>
        <p:pic>
          <p:nvPicPr>
            <p:cNvPr id="13" name="Content Placeholder 11" descr="Bee depositing into a honeycomb">
              <a:extLst>
                <a:ext uri="{FF2B5EF4-FFF2-40B4-BE49-F238E27FC236}">
                  <a16:creationId xmlns:a16="http://schemas.microsoft.com/office/drawing/2014/main" id="{A4BB221C-C2C9-F580-1A56-EEFF526D094F}"/>
                </a:ext>
              </a:extLst>
            </p:cNvPr>
            <p:cNvPicPr>
              <a:picLocks noChangeAspect="1"/>
            </p:cNvPicPr>
            <p:nvPr/>
          </p:nvPicPr>
          <p:blipFill rotWithShape="1">
            <a:blip r:embed="rId3">
              <a:extLst>
                <a:ext uri="{28A0092B-C50C-407E-A947-70E740481C1C}">
                  <a14:useLocalDpi xmlns:a14="http://schemas.microsoft.com/office/drawing/2010/main" val="0"/>
                </a:ext>
              </a:extLst>
            </a:blip>
            <a:srcRect t="7015" r="-1" b="7058"/>
            <a:stretch/>
          </p:blipFill>
          <p:spPr>
            <a:xfrm>
              <a:off x="4211775" y="3699964"/>
              <a:ext cx="7503457" cy="4303697"/>
            </a:xfrm>
            <a:custGeom>
              <a:avLst/>
              <a:gdLst/>
              <a:ahLst/>
              <a:cxnLst/>
              <a:rect l="l" t="t" r="r" b="b"/>
              <a:pathLst>
                <a:path w="7462838" h="4280399">
                  <a:moveTo>
                    <a:pt x="3731419" y="0"/>
                  </a:moveTo>
                  <a:cubicBezTo>
                    <a:pt x="5792225" y="0"/>
                    <a:pt x="7462838" y="1670613"/>
                    <a:pt x="7462838" y="3731419"/>
                  </a:cubicBezTo>
                  <a:cubicBezTo>
                    <a:pt x="7462838" y="3828019"/>
                    <a:pt x="7459167" y="3923762"/>
                    <a:pt x="7451957" y="4018516"/>
                  </a:cubicBezTo>
                  <a:lnTo>
                    <a:pt x="7422046" y="4280399"/>
                  </a:lnTo>
                  <a:lnTo>
                    <a:pt x="40793" y="4280399"/>
                  </a:lnTo>
                  <a:lnTo>
                    <a:pt x="10881" y="4018516"/>
                  </a:lnTo>
                  <a:cubicBezTo>
                    <a:pt x="3671" y="3923762"/>
                    <a:pt x="0" y="3828019"/>
                    <a:pt x="0" y="3731419"/>
                  </a:cubicBezTo>
                  <a:cubicBezTo>
                    <a:pt x="0" y="1670613"/>
                    <a:pt x="1670614" y="0"/>
                    <a:pt x="3731419" y="0"/>
                  </a:cubicBezTo>
                  <a:close/>
                </a:path>
              </a:pathLst>
            </a:custGeom>
          </p:spPr>
        </p:pic>
        <p:pic>
          <p:nvPicPr>
            <p:cNvPr id="14" name="Picture 13">
              <a:extLst>
                <a:ext uri="{FF2B5EF4-FFF2-40B4-BE49-F238E27FC236}">
                  <a16:creationId xmlns:a16="http://schemas.microsoft.com/office/drawing/2014/main" id="{7546A928-D152-93EB-16B2-24B0C793F5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1362" r="8560" b="2"/>
            <a:stretch/>
          </p:blipFill>
          <p:spPr bwMode="auto">
            <a:xfrm>
              <a:off x="8591107" y="1122362"/>
              <a:ext cx="3600893" cy="3789721"/>
            </a:xfrm>
            <a:custGeom>
              <a:avLst/>
              <a:gdLst/>
              <a:ahLst/>
              <a:cxnLst/>
              <a:rect l="l" t="t" r="r" b="b"/>
              <a:pathLst>
                <a:path w="3581400" h="3769206">
                  <a:moveTo>
                    <a:pt x="366014" y="0"/>
                  </a:moveTo>
                  <a:lnTo>
                    <a:pt x="3581400" y="0"/>
                  </a:lnTo>
                  <a:lnTo>
                    <a:pt x="3581400" y="3507525"/>
                  </a:lnTo>
                  <a:lnTo>
                    <a:pt x="3442408" y="3574481"/>
                  </a:lnTo>
                  <a:cubicBezTo>
                    <a:pt x="3145957" y="3699869"/>
                    <a:pt x="2820025" y="3769206"/>
                    <a:pt x="2477898" y="3769206"/>
                  </a:cubicBezTo>
                  <a:cubicBezTo>
                    <a:pt x="1109392" y="3769206"/>
                    <a:pt x="0" y="2659814"/>
                    <a:pt x="0" y="1291308"/>
                  </a:cubicBezTo>
                  <a:cubicBezTo>
                    <a:pt x="0" y="863650"/>
                    <a:pt x="108339" y="461296"/>
                    <a:pt x="299069" y="110194"/>
                  </a:cubicBezTo>
                  <a:close/>
                </a:path>
              </a:pathLst>
            </a:cu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7806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4836C-ECEF-1C85-4EF5-A9EE869C5996}"/>
              </a:ext>
            </a:extLst>
          </p:cNvPr>
          <p:cNvSpPr>
            <a:spLocks noGrp="1"/>
          </p:cNvSpPr>
          <p:nvPr>
            <p:ph type="title"/>
          </p:nvPr>
        </p:nvSpPr>
        <p:spPr>
          <a:xfrm>
            <a:off x="561735" y="858806"/>
            <a:ext cx="10515600" cy="1325563"/>
          </a:xfrm>
        </p:spPr>
        <p:txBody>
          <a:bodyPr/>
          <a:lstStyle/>
          <a:p>
            <a:r>
              <a:rPr lang="en-GB" b="1" dirty="0"/>
              <a:t>Method </a:t>
            </a:r>
          </a:p>
        </p:txBody>
      </p:sp>
      <p:sp>
        <p:nvSpPr>
          <p:cNvPr id="3" name="Content Placeholder 2">
            <a:extLst>
              <a:ext uri="{FF2B5EF4-FFF2-40B4-BE49-F238E27FC236}">
                <a16:creationId xmlns:a16="http://schemas.microsoft.com/office/drawing/2014/main" id="{76F17C5A-6C38-0E8C-52FA-19A9B3D3C96D}"/>
              </a:ext>
            </a:extLst>
          </p:cNvPr>
          <p:cNvSpPr>
            <a:spLocks noGrp="1"/>
          </p:cNvSpPr>
          <p:nvPr>
            <p:ph idx="1"/>
          </p:nvPr>
        </p:nvSpPr>
        <p:spPr>
          <a:xfrm>
            <a:off x="144274" y="1920911"/>
            <a:ext cx="6288424" cy="4543684"/>
          </a:xfrm>
        </p:spPr>
        <p:txBody>
          <a:bodyPr>
            <a:normAutofit/>
          </a:bodyPr>
          <a:lstStyle/>
          <a:p>
            <a:pPr marL="514350" indent="-514350" algn="just">
              <a:lnSpc>
                <a:spcPct val="100000"/>
              </a:lnSpc>
              <a:buAutoNum type="arabicPeriod"/>
            </a:pPr>
            <a:r>
              <a:rPr lang="en-GB" b="1" dirty="0"/>
              <a:t>TGA: </a:t>
            </a:r>
          </a:p>
          <a:p>
            <a:pPr algn="just">
              <a:lnSpc>
                <a:spcPct val="100000"/>
              </a:lnSpc>
              <a:buFont typeface="Wingdings" panose="05000000000000000000" pitchFamily="2" charset="2"/>
              <a:buChar char="§"/>
            </a:pPr>
            <a:r>
              <a:rPr lang="en-GB" dirty="0"/>
              <a:t>Heating program: in the presence of air at flow rate of 25 ml/min from room temperature to 105 °C at 10 °C/min,  isothermal for 30 min. Heating at 10 °C/min to 550 °C, holding temperature for 30 min.</a:t>
            </a:r>
          </a:p>
          <a:p>
            <a:pPr marL="0" indent="0" algn="just">
              <a:lnSpc>
                <a:spcPct val="100000"/>
              </a:lnSpc>
              <a:buNone/>
            </a:pPr>
            <a:endParaRPr lang="en-GB" dirty="0"/>
          </a:p>
          <a:p>
            <a:pPr algn="just">
              <a:lnSpc>
                <a:spcPct val="100000"/>
              </a:lnSpc>
            </a:pPr>
            <a:endParaRPr lang="en-GB" dirty="0"/>
          </a:p>
          <a:p>
            <a:pPr algn="just">
              <a:lnSpc>
                <a:spcPct val="100000"/>
              </a:lnSpc>
            </a:pPr>
            <a:endParaRPr lang="en-GB" dirty="0"/>
          </a:p>
        </p:txBody>
      </p:sp>
      <p:pic>
        <p:nvPicPr>
          <p:cNvPr id="4" name="Picture 3">
            <a:extLst>
              <a:ext uri="{FF2B5EF4-FFF2-40B4-BE49-F238E27FC236}">
                <a16:creationId xmlns:a16="http://schemas.microsoft.com/office/drawing/2014/main" id="{BD3FAD5A-8724-EF5F-8F15-E4B529988DC8}"/>
              </a:ext>
            </a:extLst>
          </p:cNvPr>
          <p:cNvPicPr>
            <a:picLocks noChangeAspect="1"/>
          </p:cNvPicPr>
          <p:nvPr/>
        </p:nvPicPr>
        <p:blipFill>
          <a:blip r:embed="rId2"/>
          <a:stretch>
            <a:fillRect/>
          </a:stretch>
        </p:blipFill>
        <p:spPr>
          <a:xfrm>
            <a:off x="10079665" y="10753"/>
            <a:ext cx="2112335" cy="741816"/>
          </a:xfrm>
          <a:prstGeom prst="rect">
            <a:avLst/>
          </a:prstGeom>
        </p:spPr>
      </p:pic>
      <p:sp>
        <p:nvSpPr>
          <p:cNvPr id="5" name="Rectangle 4">
            <a:extLst>
              <a:ext uri="{FF2B5EF4-FFF2-40B4-BE49-F238E27FC236}">
                <a16:creationId xmlns:a16="http://schemas.microsoft.com/office/drawing/2014/main" id="{AAA02A95-A2B2-13D9-C4EC-CE8EACF2ECA5}"/>
              </a:ext>
            </a:extLst>
          </p:cNvPr>
          <p:cNvSpPr/>
          <p:nvPr/>
        </p:nvSpPr>
        <p:spPr>
          <a:xfrm>
            <a:off x="-340241" y="0"/>
            <a:ext cx="2541181" cy="646331"/>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rPr>
              <a:t>Life Sciences PGR Conference 2024</a:t>
            </a:r>
            <a:endParaRPr kumimoji="0" lang="en-US"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9" name="Slide Number Placeholder 8">
            <a:extLst>
              <a:ext uri="{FF2B5EF4-FFF2-40B4-BE49-F238E27FC236}">
                <a16:creationId xmlns:a16="http://schemas.microsoft.com/office/drawing/2014/main" id="{9FBF6AAD-E2FB-43FD-66A2-D1352F5DC85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292F91-6496-45CC-8A0B-29D5626768CF}"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6" name="Picture 2" descr="Thermogravimetric Analyzers – TA Instruments">
            <a:extLst>
              <a:ext uri="{FF2B5EF4-FFF2-40B4-BE49-F238E27FC236}">
                <a16:creationId xmlns:a16="http://schemas.microsoft.com/office/drawing/2014/main" id="{21203E57-4C1C-114F-E309-E9B50253988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457" t="7064" r="8059" b="7706"/>
          <a:stretch/>
        </p:blipFill>
        <p:spPr bwMode="auto">
          <a:xfrm>
            <a:off x="7251405" y="1509823"/>
            <a:ext cx="4744198" cy="4678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6639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4836C-ECEF-1C85-4EF5-A9EE869C5996}"/>
              </a:ext>
            </a:extLst>
          </p:cNvPr>
          <p:cNvSpPr>
            <a:spLocks noGrp="1"/>
          </p:cNvSpPr>
          <p:nvPr>
            <p:ph type="title"/>
          </p:nvPr>
        </p:nvSpPr>
        <p:spPr>
          <a:xfrm>
            <a:off x="551102" y="701586"/>
            <a:ext cx="10515600" cy="1325563"/>
          </a:xfrm>
        </p:spPr>
        <p:txBody>
          <a:bodyPr/>
          <a:lstStyle/>
          <a:p>
            <a:r>
              <a:rPr lang="en-GB" b="1" dirty="0"/>
              <a:t>Method </a:t>
            </a:r>
          </a:p>
        </p:txBody>
      </p:sp>
      <p:sp>
        <p:nvSpPr>
          <p:cNvPr id="3" name="Content Placeholder 2">
            <a:extLst>
              <a:ext uri="{FF2B5EF4-FFF2-40B4-BE49-F238E27FC236}">
                <a16:creationId xmlns:a16="http://schemas.microsoft.com/office/drawing/2014/main" id="{76F17C5A-6C38-0E8C-52FA-19A9B3D3C96D}"/>
              </a:ext>
            </a:extLst>
          </p:cNvPr>
          <p:cNvSpPr>
            <a:spLocks noGrp="1"/>
          </p:cNvSpPr>
          <p:nvPr>
            <p:ph idx="1"/>
          </p:nvPr>
        </p:nvSpPr>
        <p:spPr>
          <a:xfrm>
            <a:off x="283535" y="2177791"/>
            <a:ext cx="7341029" cy="4543684"/>
          </a:xfrm>
        </p:spPr>
        <p:txBody>
          <a:bodyPr>
            <a:normAutofit/>
          </a:bodyPr>
          <a:lstStyle/>
          <a:p>
            <a:pPr marL="0" indent="0" algn="just">
              <a:lnSpc>
                <a:spcPct val="100000"/>
              </a:lnSpc>
              <a:buNone/>
            </a:pPr>
            <a:r>
              <a:rPr lang="en-GB" b="1" dirty="0"/>
              <a:t>2. FTIR: </a:t>
            </a:r>
          </a:p>
          <a:p>
            <a:pPr algn="just">
              <a:lnSpc>
                <a:spcPct val="100000"/>
              </a:lnSpc>
              <a:buFont typeface="Wingdings" panose="05000000000000000000" pitchFamily="2" charset="2"/>
              <a:buChar char="§"/>
            </a:pPr>
            <a:r>
              <a:rPr lang="en-GB" dirty="0"/>
              <a:t>Measurement: PerkinElmer Frontier FT-IR spectrometer.</a:t>
            </a:r>
          </a:p>
          <a:p>
            <a:pPr algn="just">
              <a:lnSpc>
                <a:spcPct val="100000"/>
              </a:lnSpc>
              <a:buFont typeface="Wingdings" panose="05000000000000000000" pitchFamily="2" charset="2"/>
              <a:buChar char="§"/>
            </a:pPr>
            <a:r>
              <a:rPr lang="en-GB" dirty="0"/>
              <a:t>64 Scans were performed from 4000-650cm-1. </a:t>
            </a:r>
          </a:p>
          <a:p>
            <a:pPr marL="0" indent="0" algn="just">
              <a:lnSpc>
                <a:spcPct val="100000"/>
              </a:lnSpc>
              <a:buNone/>
            </a:pPr>
            <a:endParaRPr lang="en-GB" dirty="0"/>
          </a:p>
          <a:p>
            <a:pPr algn="just">
              <a:lnSpc>
                <a:spcPct val="100000"/>
              </a:lnSpc>
            </a:pPr>
            <a:endParaRPr lang="en-GB" dirty="0"/>
          </a:p>
          <a:p>
            <a:pPr algn="just">
              <a:lnSpc>
                <a:spcPct val="100000"/>
              </a:lnSpc>
            </a:pPr>
            <a:endParaRPr lang="en-GB" dirty="0"/>
          </a:p>
        </p:txBody>
      </p:sp>
      <p:pic>
        <p:nvPicPr>
          <p:cNvPr id="4" name="Picture 3">
            <a:extLst>
              <a:ext uri="{FF2B5EF4-FFF2-40B4-BE49-F238E27FC236}">
                <a16:creationId xmlns:a16="http://schemas.microsoft.com/office/drawing/2014/main" id="{BD3FAD5A-8724-EF5F-8F15-E4B529988DC8}"/>
              </a:ext>
            </a:extLst>
          </p:cNvPr>
          <p:cNvPicPr>
            <a:picLocks noChangeAspect="1"/>
          </p:cNvPicPr>
          <p:nvPr/>
        </p:nvPicPr>
        <p:blipFill>
          <a:blip r:embed="rId2"/>
          <a:stretch>
            <a:fillRect/>
          </a:stretch>
        </p:blipFill>
        <p:spPr>
          <a:xfrm>
            <a:off x="10079665" y="10753"/>
            <a:ext cx="2112335" cy="741816"/>
          </a:xfrm>
          <a:prstGeom prst="rect">
            <a:avLst/>
          </a:prstGeom>
        </p:spPr>
      </p:pic>
      <p:sp>
        <p:nvSpPr>
          <p:cNvPr id="5" name="Rectangle 4">
            <a:extLst>
              <a:ext uri="{FF2B5EF4-FFF2-40B4-BE49-F238E27FC236}">
                <a16:creationId xmlns:a16="http://schemas.microsoft.com/office/drawing/2014/main" id="{AAA02A95-A2B2-13D9-C4EC-CE8EACF2ECA5}"/>
              </a:ext>
            </a:extLst>
          </p:cNvPr>
          <p:cNvSpPr/>
          <p:nvPr/>
        </p:nvSpPr>
        <p:spPr>
          <a:xfrm>
            <a:off x="-340241" y="0"/>
            <a:ext cx="2541181" cy="646331"/>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rPr>
              <a:t>Life Sciences PGR Conference 2024</a:t>
            </a:r>
            <a:endParaRPr kumimoji="0" lang="en-US" sz="18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9" name="Slide Number Placeholder 8">
            <a:extLst>
              <a:ext uri="{FF2B5EF4-FFF2-40B4-BE49-F238E27FC236}">
                <a16:creationId xmlns:a16="http://schemas.microsoft.com/office/drawing/2014/main" id="{9FBF6AAD-E2FB-43FD-66A2-D1352F5DC85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292F91-6496-45CC-8A0B-29D5626768CF}"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17CFA567-B254-4980-80F8-414972D8C961}"/>
              </a:ext>
            </a:extLst>
          </p:cNvPr>
          <p:cNvPicPr>
            <a:picLocks noChangeAspect="1"/>
          </p:cNvPicPr>
          <p:nvPr/>
        </p:nvPicPr>
        <p:blipFill rotWithShape="1">
          <a:blip r:embed="rId3"/>
          <a:srcRect l="5216" r="7210"/>
          <a:stretch/>
        </p:blipFill>
        <p:spPr>
          <a:xfrm>
            <a:off x="7549116" y="1796902"/>
            <a:ext cx="4359349" cy="4543683"/>
          </a:xfrm>
          <a:prstGeom prst="rect">
            <a:avLst/>
          </a:prstGeom>
        </p:spPr>
      </p:pic>
    </p:spTree>
    <p:extLst>
      <p:ext uri="{BB962C8B-B14F-4D97-AF65-F5344CB8AC3E}">
        <p14:creationId xmlns:p14="http://schemas.microsoft.com/office/powerpoint/2010/main" val="1636350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TotalTime>
  <Words>784</Words>
  <Application>Microsoft Office PowerPoint</Application>
  <PresentationFormat>Widescreen</PresentationFormat>
  <Paragraphs>106</Paragraphs>
  <Slides>17</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17</vt:i4>
      </vt:variant>
    </vt:vector>
  </HeadingPairs>
  <TitlesOfParts>
    <vt:vector size="25" baseType="lpstr">
      <vt:lpstr>Arial</vt:lpstr>
      <vt:lpstr>Calibri</vt:lpstr>
      <vt:lpstr>Calibri Light</vt:lpstr>
      <vt:lpstr>Times New Roman</vt:lpstr>
      <vt:lpstr>Wingdings</vt:lpstr>
      <vt:lpstr>Office Theme</vt:lpstr>
      <vt:lpstr>1_Office Theme</vt:lpstr>
      <vt:lpstr>2_Office Theme</vt:lpstr>
      <vt:lpstr>Preliminary Screening Of Raw Propolis Sample As Pre-formulation Study For Topical Preparations </vt:lpstr>
      <vt:lpstr>Contents </vt:lpstr>
      <vt:lpstr>PowerPoint Presentation</vt:lpstr>
      <vt:lpstr>Background </vt:lpstr>
      <vt:lpstr>PowerPoint Presentation</vt:lpstr>
      <vt:lpstr>https://www.who.int/health-topics/leishmaniasis#tab=tab_1 https://doi.org/10.1007/s00436-008-0970-z </vt:lpstr>
      <vt:lpstr>Aim of the study </vt:lpstr>
      <vt:lpstr>Method </vt:lpstr>
      <vt:lpstr>Method </vt:lpstr>
      <vt:lpstr>Method </vt:lpstr>
      <vt:lpstr>Results  </vt:lpstr>
      <vt:lpstr>Results  </vt:lpstr>
      <vt:lpstr>Results  </vt:lpstr>
      <vt:lpstr>Conclusion  </vt:lpstr>
      <vt:lpstr>Acknowledgment  </vt:lpstr>
      <vt:lpstr>References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of Two Raw Indian And Turkish Propolis Samples As Pre-formulation Study For Cosmetic Preparations </dc:title>
  <dc:creator>Ghaida Mustafa</dc:creator>
  <cp:lastModifiedBy>Ghaida Mustafa</cp:lastModifiedBy>
  <cp:revision>1</cp:revision>
  <dcterms:created xsi:type="dcterms:W3CDTF">2024-09-03T09:51:28Z</dcterms:created>
  <dcterms:modified xsi:type="dcterms:W3CDTF">2024-11-01T09:40:34Z</dcterms:modified>
</cp:coreProperties>
</file>